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2" r:id="rId4"/>
  </p:sldMasterIdLst>
  <p:notesMasterIdLst>
    <p:notesMasterId r:id="rId6"/>
  </p:notesMasterIdLst>
  <p:handoutMasterIdLst>
    <p:handoutMasterId r:id="rId7"/>
  </p:handoutMasterIdLst>
  <p:sldIdLst>
    <p:sldId id="256" r:id="rId5"/>
  </p:sldIdLst>
  <p:sldSz cx="9906000" cy="6858000" type="A4"/>
  <p:notesSz cx="9144000" cy="6858000"/>
  <p:defaultTextStyle>
    <a:defPPr>
      <a:defRPr lang="en-US"/>
    </a:defPPr>
    <a:lvl1pPr marL="0" algn="l" defTabSz="457148" rtl="0" eaLnBrk="1" latinLnBrk="0" hangingPunct="1">
      <a:defRPr sz="1799" kern="1200">
        <a:solidFill>
          <a:schemeClr val="tx1"/>
        </a:solidFill>
        <a:latin typeface="+mn-lt"/>
        <a:ea typeface="+mn-ea"/>
        <a:cs typeface="+mn-cs"/>
      </a:defRPr>
    </a:lvl1pPr>
    <a:lvl2pPr marL="457148" algn="l" defTabSz="457148" rtl="0" eaLnBrk="1" latinLnBrk="0" hangingPunct="1">
      <a:defRPr sz="1799" kern="1200">
        <a:solidFill>
          <a:schemeClr val="tx1"/>
        </a:solidFill>
        <a:latin typeface="+mn-lt"/>
        <a:ea typeface="+mn-ea"/>
        <a:cs typeface="+mn-cs"/>
      </a:defRPr>
    </a:lvl2pPr>
    <a:lvl3pPr marL="914298" algn="l" defTabSz="457148" rtl="0" eaLnBrk="1" latinLnBrk="0" hangingPunct="1">
      <a:defRPr sz="1799" kern="1200">
        <a:solidFill>
          <a:schemeClr val="tx1"/>
        </a:solidFill>
        <a:latin typeface="+mn-lt"/>
        <a:ea typeface="+mn-ea"/>
        <a:cs typeface="+mn-cs"/>
      </a:defRPr>
    </a:lvl3pPr>
    <a:lvl4pPr marL="1371446" algn="l" defTabSz="457148" rtl="0" eaLnBrk="1" latinLnBrk="0" hangingPunct="1">
      <a:defRPr sz="1799" kern="1200">
        <a:solidFill>
          <a:schemeClr val="tx1"/>
        </a:solidFill>
        <a:latin typeface="+mn-lt"/>
        <a:ea typeface="+mn-ea"/>
        <a:cs typeface="+mn-cs"/>
      </a:defRPr>
    </a:lvl4pPr>
    <a:lvl5pPr marL="1828595" algn="l" defTabSz="457148" rtl="0" eaLnBrk="1" latinLnBrk="0" hangingPunct="1">
      <a:defRPr sz="1799" kern="1200">
        <a:solidFill>
          <a:schemeClr val="tx1"/>
        </a:solidFill>
        <a:latin typeface="+mn-lt"/>
        <a:ea typeface="+mn-ea"/>
        <a:cs typeface="+mn-cs"/>
      </a:defRPr>
    </a:lvl5pPr>
    <a:lvl6pPr marL="2285744" algn="l" defTabSz="457148" rtl="0" eaLnBrk="1" latinLnBrk="0" hangingPunct="1">
      <a:defRPr sz="1799" kern="1200">
        <a:solidFill>
          <a:schemeClr val="tx1"/>
        </a:solidFill>
        <a:latin typeface="+mn-lt"/>
        <a:ea typeface="+mn-ea"/>
        <a:cs typeface="+mn-cs"/>
      </a:defRPr>
    </a:lvl6pPr>
    <a:lvl7pPr marL="2742893" algn="l" defTabSz="457148" rtl="0" eaLnBrk="1" latinLnBrk="0" hangingPunct="1">
      <a:defRPr sz="1799" kern="1200">
        <a:solidFill>
          <a:schemeClr val="tx1"/>
        </a:solidFill>
        <a:latin typeface="+mn-lt"/>
        <a:ea typeface="+mn-ea"/>
        <a:cs typeface="+mn-cs"/>
      </a:defRPr>
    </a:lvl7pPr>
    <a:lvl8pPr marL="3200041" algn="l" defTabSz="457148" rtl="0" eaLnBrk="1" latinLnBrk="0" hangingPunct="1">
      <a:defRPr sz="1799" kern="1200">
        <a:solidFill>
          <a:schemeClr val="tx1"/>
        </a:solidFill>
        <a:latin typeface="+mn-lt"/>
        <a:ea typeface="+mn-ea"/>
        <a:cs typeface="+mn-cs"/>
      </a:defRPr>
    </a:lvl8pPr>
    <a:lvl9pPr marL="3657191" algn="l" defTabSz="457148"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25" d="100"/>
          <a:sy n="125" d="100"/>
        </p:scale>
        <p:origin x="114" y="114"/>
      </p:cViewPr>
      <p:guideLst>
        <p:guide orient="horz" pos="2160"/>
        <p:guide pos="3120"/>
      </p:guideLst>
    </p:cSldViewPr>
  </p:slideViewPr>
  <p:notesTextViewPr>
    <p:cViewPr>
      <p:scale>
        <a:sx n="1" d="1"/>
        <a:sy n="1" d="1"/>
      </p:scale>
      <p:origin x="0" y="0"/>
    </p:cViewPr>
  </p:notesTextViewPr>
  <p:notesViewPr>
    <p:cSldViewPr snapToGrid="0" showGuides="1">
      <p:cViewPr varScale="1">
        <p:scale>
          <a:sx n="88" d="100"/>
          <a:sy n="88"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pPr rtl="0"/>
            <a:endParaRPr lang="el-GR">
              <a:latin typeface="Arial" panose="020B0604020202020204" pitchFamily="34" charset="0"/>
            </a:endParaRPr>
          </a:p>
        </p:txBody>
      </p:sp>
      <p:sp>
        <p:nvSpPr>
          <p:cNvPr id="3" name="Θέση ημερομηνίας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pPr rtl="0"/>
            <a:fld id="{B412E30F-5349-4902-8BC2-69D58F8EF02B}" type="datetime1">
              <a:rPr lang="el-GR" smtClean="0">
                <a:latin typeface="Arial" panose="020B0604020202020204" pitchFamily="34" charset="0"/>
              </a:rPr>
              <a:t>7/7/2025</a:t>
            </a:fld>
            <a:endParaRPr lang="el-GR">
              <a:latin typeface="Arial" panose="020B0604020202020204" pitchFamily="34" charset="0"/>
            </a:endParaRPr>
          </a:p>
        </p:txBody>
      </p:sp>
      <p:sp>
        <p:nvSpPr>
          <p:cNvPr id="4" name="Θέση υποσέλιδου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pPr rtl="0"/>
            <a:endParaRPr lang="el-GR">
              <a:latin typeface="Arial" panose="020B0604020202020204" pitchFamily="34" charset="0"/>
            </a:endParaRPr>
          </a:p>
        </p:txBody>
      </p:sp>
      <p:sp>
        <p:nvSpPr>
          <p:cNvPr id="5" name="Θέση αριθμού διαφάνειας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pPr rtl="0"/>
            <a:fld id="{06834459-7356-44BF-850D-8B30C4FB3B6B}" type="slidenum">
              <a:rPr lang="el-GR">
                <a:latin typeface="Arial" panose="020B0604020202020204" pitchFamily="34" charset="0"/>
              </a:rPr>
              <a:t>‹Nº›</a:t>
            </a:fld>
            <a:endParaRPr lang="el-GR">
              <a:latin typeface="Arial" panose="020B0604020202020204" pitchFamily="34" charset="0"/>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l-GR" noProof="0"/>
          </a:p>
        </p:txBody>
      </p:sp>
      <p:sp>
        <p:nvSpPr>
          <p:cNvPr id="3" name="Θέση ημερομηνίας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atin typeface="Arial" panose="020B0604020202020204" pitchFamily="34" charset="0"/>
              </a:defRPr>
            </a:lvl1pPr>
          </a:lstStyle>
          <a:p>
            <a:fld id="{CF91AB57-D5D0-40C8-A484-CE588D7256AC}" type="datetime1">
              <a:rPr lang="el-GR" noProof="0" smtClean="0"/>
              <a:t>7/7/2025</a:t>
            </a:fld>
            <a:endParaRPr lang="el-GR" noProof="0"/>
          </a:p>
        </p:txBody>
      </p:sp>
      <p:sp>
        <p:nvSpPr>
          <p:cNvPr id="4" name="Θέση εικόνας διαφάνειας 3"/>
          <p:cNvSpPr>
            <a:spLocks noGrp="1" noRot="1" noChangeAspect="1"/>
          </p:cNvSpPr>
          <p:nvPr>
            <p:ph type="sldImg" idx="2"/>
          </p:nvPr>
        </p:nvSpPr>
        <p:spPr>
          <a:xfrm>
            <a:off x="2900363" y="857250"/>
            <a:ext cx="3343275" cy="2314575"/>
          </a:xfrm>
          <a:prstGeom prst="rect">
            <a:avLst/>
          </a:prstGeom>
          <a:noFill/>
          <a:ln w="12700">
            <a:solidFill>
              <a:prstClr val="black"/>
            </a:solidFill>
          </a:ln>
        </p:spPr>
        <p:txBody>
          <a:bodyPr vert="horz" lIns="91440" tIns="45720" rIns="91440" bIns="45720" rtlCol="0" anchor="ctr"/>
          <a:lstStyle/>
          <a:p>
            <a:pPr rtl="0"/>
            <a:endParaRPr lang="el-GR" noProof="0"/>
          </a:p>
        </p:txBody>
      </p:sp>
      <p:sp>
        <p:nvSpPr>
          <p:cNvPr id="5" name="Θέση σημειώσεων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rtl="0"/>
            <a:r>
              <a:rPr lang="el-GR" noProof="0"/>
              <a:t>Κάντε κλικ για επεξεργασία των στυλ κειμένου του υποδείγματος</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6" name="Θέση υποσέλιδου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l-GR" noProof="0"/>
          </a:p>
        </p:txBody>
      </p:sp>
      <p:sp>
        <p:nvSpPr>
          <p:cNvPr id="7" name="Θέση αριθμού διαφάνειας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atin typeface="Arial" panose="020B0604020202020204" pitchFamily="34" charset="0"/>
              </a:defRPr>
            </a:lvl1pPr>
          </a:lstStyle>
          <a:p>
            <a:fld id="{0A3C37BE-C303-496D-B5CD-85F2937540FC}" type="slidenum">
              <a:rPr lang="el-GR" noProof="0" smtClean="0"/>
              <a:pPr/>
              <a:t>‹Nº›</a:t>
            </a:fld>
            <a:endParaRPr lang="el-GR" noProof="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hf hdr="0" ftr="0" dt="0"/>
  <p:notesStyle>
    <a:lvl1pPr marL="0" algn="l" defTabSz="914298"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148" algn="l" defTabSz="914298"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298" algn="l" defTabSz="914298"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446" algn="l" defTabSz="914298"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595" algn="l" defTabSz="914298"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5744" algn="l" defTabSz="914298" rtl="0" eaLnBrk="1" latinLnBrk="0" hangingPunct="1">
      <a:defRPr sz="1200" kern="1200">
        <a:solidFill>
          <a:schemeClr val="tx1"/>
        </a:solidFill>
        <a:latin typeface="+mn-lt"/>
        <a:ea typeface="+mn-ea"/>
        <a:cs typeface="+mn-cs"/>
      </a:defRPr>
    </a:lvl6pPr>
    <a:lvl7pPr marL="2742893" algn="l" defTabSz="914298" rtl="0" eaLnBrk="1" latinLnBrk="0" hangingPunct="1">
      <a:defRPr sz="1200" kern="1200">
        <a:solidFill>
          <a:schemeClr val="tx1"/>
        </a:solidFill>
        <a:latin typeface="+mn-lt"/>
        <a:ea typeface="+mn-ea"/>
        <a:cs typeface="+mn-cs"/>
      </a:defRPr>
    </a:lvl7pPr>
    <a:lvl8pPr marL="3200041" algn="l" defTabSz="914298" rtl="0" eaLnBrk="1" latinLnBrk="0" hangingPunct="1">
      <a:defRPr sz="1200" kern="1200">
        <a:solidFill>
          <a:schemeClr val="tx1"/>
        </a:solidFill>
        <a:latin typeface="+mn-lt"/>
        <a:ea typeface="+mn-ea"/>
        <a:cs typeface="+mn-cs"/>
      </a:defRPr>
    </a:lvl8pPr>
    <a:lvl9pPr marL="3657191" algn="l" defTabSz="91429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2900363" y="857250"/>
            <a:ext cx="3343275" cy="2314575"/>
          </a:xfrm>
        </p:spPr>
      </p:sp>
      <p:sp>
        <p:nvSpPr>
          <p:cNvPr id="3" name="Θέση σημειώσεων 2"/>
          <p:cNvSpPr>
            <a:spLocks noGrp="1"/>
          </p:cNvSpPr>
          <p:nvPr>
            <p:ph type="body" idx="1"/>
          </p:nvPr>
        </p:nvSpPr>
        <p:spPr/>
        <p:txBody>
          <a:bodyPr rtlCol="0"/>
          <a:lstStyle/>
          <a:p>
            <a:pPr rtl="0"/>
            <a:r>
              <a:rPr lang="el-GR" b="1" i="1">
                <a:latin typeface="Arial" pitchFamily="34" charset="0"/>
                <a:cs typeface="Arial" pitchFamily="34" charset="0"/>
              </a:rPr>
              <a:t>ΣΗΜΕΙΩΣΗ:</a:t>
            </a:r>
          </a:p>
          <a:p>
            <a:pPr rtl="0"/>
            <a:r>
              <a:rPr lang="el-GR" i="1">
                <a:latin typeface="Arial" pitchFamily="34" charset="0"/>
                <a:cs typeface="Arial" pitchFamily="34" charset="0"/>
              </a:rPr>
              <a:t>Για να αλλάξετε την εικόνα σε αυτή τη διαφάνεια, επιλέξτε την εικόνα και διαγράψτε τη. Στη συνέχεια, κάντε κλικ στο εικονίδιο "Εικόνες" στο σύμβολο κράτησης θέσης για να εισαγάγετε τη δική σας εικόνα.</a:t>
            </a:r>
          </a:p>
        </p:txBody>
      </p:sp>
      <p:sp>
        <p:nvSpPr>
          <p:cNvPr id="4" name="Θέση αριθμού διαφάνειας 3"/>
          <p:cNvSpPr>
            <a:spLocks noGrp="1"/>
          </p:cNvSpPr>
          <p:nvPr>
            <p:ph type="sldNum" sz="quarter" idx="10"/>
          </p:nvPr>
        </p:nvSpPr>
        <p:spPr/>
        <p:txBody>
          <a:bodyPr rtlCol="0"/>
          <a:lstStyle/>
          <a:p>
            <a:pPr rtl="0"/>
            <a:fld id="{0A3C37BE-C303-496D-B5CD-85F2937540FC}" type="slidenum">
              <a:rPr lang="el-GR" smtClean="0"/>
              <a:t>1</a:t>
            </a:fld>
            <a:endParaRPr lang="el-GR"/>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8" name="Group 17"/>
          <p:cNvGrpSpPr/>
          <p:nvPr/>
        </p:nvGrpSpPr>
        <p:grpSpPr>
          <a:xfrm>
            <a:off x="3" y="0"/>
            <a:ext cx="9906733"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2082095" y="1811869"/>
            <a:ext cx="5751272" cy="1515533"/>
          </a:xfrm>
        </p:spPr>
        <p:txBody>
          <a:bodyPr anchor="b">
            <a:noAutofit/>
          </a:bodyPr>
          <a:lstStyle>
            <a:lvl1pPr algn="ctr">
              <a:defRPr sz="48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082095" y="3598333"/>
            <a:ext cx="5751272" cy="1377651"/>
          </a:xfrm>
        </p:spPr>
        <p:txBody>
          <a:bodyPr anchor="t">
            <a:normAutofit/>
          </a:bodyPr>
          <a:lstStyle>
            <a:lvl1pPr marL="0" indent="0" algn="ctr">
              <a:buNone/>
              <a:defRPr sz="2000">
                <a:solidFill>
                  <a:schemeClr val="tx1"/>
                </a:solidFill>
              </a:defRPr>
            </a:lvl1pPr>
            <a:lvl2pPr marL="457225" indent="0" algn="ctr">
              <a:buNone/>
              <a:defRPr>
                <a:solidFill>
                  <a:schemeClr val="tx1">
                    <a:tint val="75000"/>
                  </a:schemeClr>
                </a:solidFill>
              </a:defRPr>
            </a:lvl2pPr>
            <a:lvl3pPr marL="914449" indent="0" algn="ctr">
              <a:buNone/>
              <a:defRPr>
                <a:solidFill>
                  <a:schemeClr val="tx1">
                    <a:tint val="75000"/>
                  </a:schemeClr>
                </a:solidFill>
              </a:defRPr>
            </a:lvl3pPr>
            <a:lvl4pPr marL="1371673" indent="0" algn="ctr">
              <a:buNone/>
              <a:defRPr>
                <a:solidFill>
                  <a:schemeClr val="tx1">
                    <a:tint val="75000"/>
                  </a:schemeClr>
                </a:solidFill>
              </a:defRPr>
            </a:lvl4pPr>
            <a:lvl5pPr marL="1828899" indent="0" algn="ctr">
              <a:buNone/>
              <a:defRPr>
                <a:solidFill>
                  <a:schemeClr val="tx1">
                    <a:tint val="75000"/>
                  </a:schemeClr>
                </a:solidFill>
              </a:defRPr>
            </a:lvl5pPr>
            <a:lvl6pPr marL="2286122" indent="0" algn="ctr">
              <a:buNone/>
              <a:defRPr>
                <a:solidFill>
                  <a:schemeClr val="tx1">
                    <a:tint val="75000"/>
                  </a:schemeClr>
                </a:solidFill>
              </a:defRPr>
            </a:lvl6pPr>
            <a:lvl7pPr marL="2743348" indent="0" algn="ctr">
              <a:buNone/>
              <a:defRPr>
                <a:solidFill>
                  <a:schemeClr val="tx1">
                    <a:tint val="75000"/>
                  </a:schemeClr>
                </a:solidFill>
              </a:defRPr>
            </a:lvl7pPr>
            <a:lvl8pPr marL="3200572" indent="0" algn="ctr">
              <a:buNone/>
              <a:defRPr>
                <a:solidFill>
                  <a:schemeClr val="tx1">
                    <a:tint val="75000"/>
                  </a:schemeClr>
                </a:solidFill>
              </a:defRPr>
            </a:lvl8pPr>
            <a:lvl9pPr marL="3657795"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6570871" y="5054603"/>
            <a:ext cx="729382" cy="279400"/>
          </a:xfrm>
        </p:spPr>
        <p:txBody>
          <a:bodyPr/>
          <a:lstStyle/>
          <a:p>
            <a:pPr rtl="0"/>
            <a:fld id="{41DB3F92-FA95-436F-9C6D-18B43F12215F}" type="datetime1">
              <a:rPr lang="el-GR" noProof="0" smtClean="0"/>
              <a:t>7/7/2025</a:t>
            </a:fld>
            <a:endParaRPr lang="el-GR" noProof="0"/>
          </a:p>
        </p:txBody>
      </p:sp>
      <p:sp>
        <p:nvSpPr>
          <p:cNvPr id="5" name="Footer Placeholder 4"/>
          <p:cNvSpPr>
            <a:spLocks noGrp="1"/>
          </p:cNvSpPr>
          <p:nvPr>
            <p:ph type="ftr" sz="quarter" idx="11"/>
          </p:nvPr>
        </p:nvSpPr>
        <p:spPr>
          <a:xfrm>
            <a:off x="2082095" y="5054603"/>
            <a:ext cx="4403598" cy="279400"/>
          </a:xfrm>
        </p:spPr>
        <p:txBody>
          <a:bodyPr/>
          <a:lstStyle/>
          <a:p>
            <a:pPr rtl="0"/>
            <a:endParaRPr lang="el-GR" noProof="0"/>
          </a:p>
        </p:txBody>
      </p:sp>
      <p:sp>
        <p:nvSpPr>
          <p:cNvPr id="6" name="Slide Number Placeholder 5"/>
          <p:cNvSpPr>
            <a:spLocks noGrp="1"/>
          </p:cNvSpPr>
          <p:nvPr>
            <p:ph type="sldNum" sz="quarter" idx="12"/>
          </p:nvPr>
        </p:nvSpPr>
        <p:spPr>
          <a:xfrm>
            <a:off x="7385427" y="5054603"/>
            <a:ext cx="447940" cy="279400"/>
          </a:xfrm>
        </p:spPr>
        <p:txBody>
          <a:bodyPr/>
          <a:lstStyle/>
          <a:p>
            <a:pPr rtl="0"/>
            <a:fld id="{0FF54DE5-C571-48E8-A5BC-B369434E2F44}" type="slidenum">
              <a:rPr lang="el-GR" noProof="0" smtClean="0"/>
              <a:pPr rtl="0"/>
              <a:t>‹Nº›</a:t>
            </a:fld>
            <a:endParaRPr lang="el-GR" noProof="0"/>
          </a:p>
        </p:txBody>
      </p:sp>
      <p:cxnSp>
        <p:nvCxnSpPr>
          <p:cNvPr id="15" name="Straight Connector 14"/>
          <p:cNvCxnSpPr/>
          <p:nvPr/>
        </p:nvCxnSpPr>
        <p:spPr>
          <a:xfrm>
            <a:off x="2188146" y="3471329"/>
            <a:ext cx="553917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0102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274938" y="4815415"/>
            <a:ext cx="7365295" cy="566738"/>
          </a:xfrm>
        </p:spPr>
        <p:txBody>
          <a:bodyPr anchor="b">
            <a:normAutofit/>
          </a:bodyPr>
          <a:lstStyle>
            <a:lvl1pPr algn="ctr">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11782" y="1032939"/>
            <a:ext cx="7682439"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25" indent="0">
              <a:buNone/>
              <a:defRPr sz="1600"/>
            </a:lvl2pPr>
            <a:lvl3pPr marL="914449" indent="0">
              <a:buNone/>
              <a:defRPr sz="1600"/>
            </a:lvl3pPr>
            <a:lvl4pPr marL="1371673" indent="0">
              <a:buNone/>
              <a:defRPr sz="1600"/>
            </a:lvl4pPr>
            <a:lvl5pPr marL="1828899" indent="0">
              <a:buNone/>
              <a:defRPr sz="1600"/>
            </a:lvl5pPr>
            <a:lvl6pPr marL="2286122" indent="0">
              <a:buNone/>
              <a:defRPr sz="1600"/>
            </a:lvl6pPr>
            <a:lvl7pPr marL="2743348" indent="0">
              <a:buNone/>
              <a:defRPr sz="1600"/>
            </a:lvl7pPr>
            <a:lvl8pPr marL="3200572" indent="0">
              <a:buNone/>
              <a:defRPr sz="1600"/>
            </a:lvl8pPr>
            <a:lvl9pPr marL="3657795"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274938" y="5382153"/>
            <a:ext cx="7365295" cy="493712"/>
          </a:xfrm>
        </p:spPr>
        <p:txBody>
          <a:bodyPr anchor="t">
            <a:normAutofit/>
          </a:bodyPr>
          <a:lstStyle>
            <a:lvl1pPr marL="0" indent="0" algn="ctr">
              <a:buNone/>
              <a:defRPr sz="1600"/>
            </a:lvl1pPr>
            <a:lvl2pPr marL="457225" indent="0">
              <a:buNone/>
              <a:defRPr sz="1200"/>
            </a:lvl2pPr>
            <a:lvl3pPr marL="914449" indent="0">
              <a:buNone/>
              <a:defRPr sz="1000"/>
            </a:lvl3pPr>
            <a:lvl4pPr marL="1371673" indent="0">
              <a:buNone/>
              <a:defRPr sz="900"/>
            </a:lvl4pPr>
            <a:lvl5pPr marL="1828899" indent="0">
              <a:buNone/>
              <a:defRPr sz="900"/>
            </a:lvl5pPr>
            <a:lvl6pPr marL="2286122" indent="0">
              <a:buNone/>
              <a:defRPr sz="900"/>
            </a:lvl6pPr>
            <a:lvl7pPr marL="2743348" indent="0">
              <a:buNone/>
              <a:defRPr sz="900"/>
            </a:lvl7pPr>
            <a:lvl8pPr marL="3200572" indent="0">
              <a:buNone/>
              <a:defRPr sz="900"/>
            </a:lvl8pPr>
            <a:lvl9pPr marL="3657795"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BFDAE49-20C6-453F-A134-0E58B87FC731}" type="datetime1">
              <a:rPr lang="el-GR" noProof="0" smtClean="0"/>
              <a:t>7/7/2025</a:t>
            </a:fld>
            <a:endParaRPr lang="el-GR" noProof="0"/>
          </a:p>
        </p:txBody>
      </p:sp>
      <p:sp>
        <p:nvSpPr>
          <p:cNvPr id="6" name="Footer Placeholder 5"/>
          <p:cNvSpPr>
            <a:spLocks noGrp="1"/>
          </p:cNvSpPr>
          <p:nvPr>
            <p:ph type="ftr" sz="quarter" idx="11"/>
          </p:nvPr>
        </p:nvSpPr>
        <p:spPr/>
        <p:txBody>
          <a:bodyPr/>
          <a:lstStyle/>
          <a:p>
            <a:endParaRPr lang="el-GR" noProof="0"/>
          </a:p>
        </p:txBody>
      </p:sp>
      <p:sp>
        <p:nvSpPr>
          <p:cNvPr id="7" name="Slide Number Placeholder 6"/>
          <p:cNvSpPr>
            <a:spLocks noGrp="1"/>
          </p:cNvSpPr>
          <p:nvPr>
            <p:ph type="sldNum" sz="quarter" idx="12"/>
          </p:nvPr>
        </p:nvSpPr>
        <p:spPr/>
        <p:txBody>
          <a:bodyPr/>
          <a:lstStyle/>
          <a:p>
            <a:fld id="{0FF54DE5-C571-48E8-A5BC-B369434E2F44}" type="slidenum">
              <a:rPr lang="el-GR" noProof="0" smtClean="0"/>
              <a:pPr/>
              <a:t>‹Nº›</a:t>
            </a:fld>
            <a:endParaRPr lang="el-GR" noProof="0"/>
          </a:p>
        </p:txBody>
      </p:sp>
    </p:spTree>
    <p:extLst>
      <p:ext uri="{BB962C8B-B14F-4D97-AF65-F5344CB8AC3E}">
        <p14:creationId xmlns:p14="http://schemas.microsoft.com/office/powerpoint/2010/main" val="369624165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274938" y="906874"/>
            <a:ext cx="7365295" cy="3097860"/>
          </a:xfrm>
        </p:spPr>
        <p:txBody>
          <a:bodyPr anchor="ctr">
            <a:normAutofit/>
          </a:bodyPr>
          <a:lstStyle>
            <a:lvl1pPr algn="ctr">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274939" y="4275666"/>
            <a:ext cx="7365297" cy="1600202"/>
          </a:xfrm>
        </p:spPr>
        <p:txBody>
          <a:bodyPr anchor="ctr">
            <a:normAutofit/>
          </a:bodyPr>
          <a:lstStyle>
            <a:lvl1pPr marL="0" indent="0" algn="ctr">
              <a:buNone/>
              <a:defRPr sz="2000">
                <a:solidFill>
                  <a:schemeClr val="tx1"/>
                </a:solidFill>
              </a:defRPr>
            </a:lvl1pPr>
            <a:lvl2pPr marL="457225" indent="0">
              <a:buNone/>
              <a:defRPr sz="1800">
                <a:solidFill>
                  <a:schemeClr val="tx1">
                    <a:tint val="75000"/>
                  </a:schemeClr>
                </a:solidFill>
              </a:defRPr>
            </a:lvl2pPr>
            <a:lvl3pPr marL="914449" indent="0">
              <a:buNone/>
              <a:defRPr sz="1600">
                <a:solidFill>
                  <a:schemeClr val="tx1">
                    <a:tint val="75000"/>
                  </a:schemeClr>
                </a:solidFill>
              </a:defRPr>
            </a:lvl3pPr>
            <a:lvl4pPr marL="1371673" indent="0">
              <a:buNone/>
              <a:defRPr sz="1400">
                <a:solidFill>
                  <a:schemeClr val="tx1">
                    <a:tint val="75000"/>
                  </a:schemeClr>
                </a:solidFill>
              </a:defRPr>
            </a:lvl4pPr>
            <a:lvl5pPr marL="1828899" indent="0">
              <a:buNone/>
              <a:defRPr sz="1400">
                <a:solidFill>
                  <a:schemeClr val="tx1">
                    <a:tint val="75000"/>
                  </a:schemeClr>
                </a:solidFill>
              </a:defRPr>
            </a:lvl5pPr>
            <a:lvl6pPr marL="2286122" indent="0">
              <a:buNone/>
              <a:defRPr sz="1400">
                <a:solidFill>
                  <a:schemeClr val="tx1">
                    <a:tint val="75000"/>
                  </a:schemeClr>
                </a:solidFill>
              </a:defRPr>
            </a:lvl6pPr>
            <a:lvl7pPr marL="2743348" indent="0">
              <a:buNone/>
              <a:defRPr sz="1400">
                <a:solidFill>
                  <a:schemeClr val="tx1">
                    <a:tint val="75000"/>
                  </a:schemeClr>
                </a:solidFill>
              </a:defRPr>
            </a:lvl7pPr>
            <a:lvl8pPr marL="3200572" indent="0">
              <a:buNone/>
              <a:defRPr sz="1400">
                <a:solidFill>
                  <a:schemeClr val="tx1">
                    <a:tint val="75000"/>
                  </a:schemeClr>
                </a:solidFill>
              </a:defRPr>
            </a:lvl8pPr>
            <a:lvl9pPr marL="3657795"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BFDAE49-20C6-453F-A134-0E58B87FC731}" type="datetime1">
              <a:rPr lang="el-GR" noProof="0" smtClean="0"/>
              <a:t>7/7/2025</a:t>
            </a:fld>
            <a:endParaRPr lang="el-GR" noProof="0"/>
          </a:p>
        </p:txBody>
      </p:sp>
      <p:sp>
        <p:nvSpPr>
          <p:cNvPr id="5" name="Footer Placeholder 4"/>
          <p:cNvSpPr>
            <a:spLocks noGrp="1"/>
          </p:cNvSpPr>
          <p:nvPr>
            <p:ph type="ftr" sz="quarter" idx="11"/>
          </p:nvPr>
        </p:nvSpPr>
        <p:spPr/>
        <p:txBody>
          <a:bodyPr/>
          <a:lstStyle/>
          <a:p>
            <a:endParaRPr lang="el-GR" noProof="0"/>
          </a:p>
        </p:txBody>
      </p:sp>
      <p:sp>
        <p:nvSpPr>
          <p:cNvPr id="6" name="Slide Number Placeholder 5"/>
          <p:cNvSpPr>
            <a:spLocks noGrp="1"/>
          </p:cNvSpPr>
          <p:nvPr>
            <p:ph type="sldNum" sz="quarter" idx="12"/>
          </p:nvPr>
        </p:nvSpPr>
        <p:spPr/>
        <p:txBody>
          <a:bodyPr/>
          <a:lstStyle/>
          <a:p>
            <a:fld id="{0FF54DE5-C571-48E8-A5BC-B369434E2F44}" type="slidenum">
              <a:rPr lang="el-GR" noProof="0" smtClean="0"/>
              <a:pPr/>
              <a:t>‹Nº›</a:t>
            </a:fld>
            <a:endParaRPr lang="el-GR" noProof="0"/>
          </a:p>
        </p:txBody>
      </p:sp>
      <p:cxnSp>
        <p:nvCxnSpPr>
          <p:cNvPr id="15" name="Straight Connector 14"/>
          <p:cNvCxnSpPr/>
          <p:nvPr/>
        </p:nvCxnSpPr>
        <p:spPr>
          <a:xfrm>
            <a:off x="1385005" y="4140199"/>
            <a:ext cx="7156960"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2756271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5528" y="982133"/>
            <a:ext cx="6933604" cy="2370668"/>
          </a:xfrm>
        </p:spPr>
        <p:txBody>
          <a:bodyPr anchor="ctr">
            <a:normAutofit/>
          </a:bodyPr>
          <a:lstStyle>
            <a:lvl1pPr algn="ctr">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733553" y="3352801"/>
            <a:ext cx="6383865" cy="651933"/>
          </a:xfrm>
        </p:spPr>
        <p:txBody>
          <a:bodyPr anchor="ctr">
            <a:normAutofit/>
          </a:bodyPr>
          <a:lstStyle>
            <a:lvl1pPr marL="0" indent="0" algn="r">
              <a:buFontTx/>
              <a:buNone/>
              <a:defRPr sz="1800"/>
            </a:lvl1pPr>
            <a:lvl2pPr marL="457225" indent="0">
              <a:buFontTx/>
              <a:buNone/>
              <a:defRPr/>
            </a:lvl2pPr>
            <a:lvl3pPr marL="914449" indent="0">
              <a:buFontTx/>
              <a:buNone/>
              <a:defRPr/>
            </a:lvl3pPr>
            <a:lvl4pPr marL="1371673" indent="0">
              <a:buFontTx/>
              <a:buNone/>
              <a:defRPr/>
            </a:lvl4pPr>
            <a:lvl5pPr marL="1828899"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1274937" y="4343406"/>
            <a:ext cx="7365300" cy="1532467"/>
          </a:xfrm>
        </p:spPr>
        <p:txBody>
          <a:bodyPr anchor="ctr">
            <a:normAutofit/>
          </a:bodyPr>
          <a:lstStyle>
            <a:lvl1pPr marL="0" indent="0" algn="ctr">
              <a:buNone/>
              <a:defRPr sz="2000">
                <a:solidFill>
                  <a:schemeClr val="tx1"/>
                </a:solidFill>
              </a:defRPr>
            </a:lvl1pPr>
            <a:lvl2pPr marL="457225" indent="0">
              <a:buNone/>
              <a:defRPr sz="1800">
                <a:solidFill>
                  <a:schemeClr val="tx1">
                    <a:tint val="75000"/>
                  </a:schemeClr>
                </a:solidFill>
              </a:defRPr>
            </a:lvl2pPr>
            <a:lvl3pPr marL="914449" indent="0">
              <a:buNone/>
              <a:defRPr sz="1600">
                <a:solidFill>
                  <a:schemeClr val="tx1">
                    <a:tint val="75000"/>
                  </a:schemeClr>
                </a:solidFill>
              </a:defRPr>
            </a:lvl3pPr>
            <a:lvl4pPr marL="1371673" indent="0">
              <a:buNone/>
              <a:defRPr sz="1400">
                <a:solidFill>
                  <a:schemeClr val="tx1">
                    <a:tint val="75000"/>
                  </a:schemeClr>
                </a:solidFill>
              </a:defRPr>
            </a:lvl4pPr>
            <a:lvl5pPr marL="1828899" indent="0">
              <a:buNone/>
              <a:defRPr sz="1400">
                <a:solidFill>
                  <a:schemeClr val="tx1">
                    <a:tint val="75000"/>
                  </a:schemeClr>
                </a:solidFill>
              </a:defRPr>
            </a:lvl5pPr>
            <a:lvl6pPr marL="2286122" indent="0">
              <a:buNone/>
              <a:defRPr sz="1400">
                <a:solidFill>
                  <a:schemeClr val="tx1">
                    <a:tint val="75000"/>
                  </a:schemeClr>
                </a:solidFill>
              </a:defRPr>
            </a:lvl6pPr>
            <a:lvl7pPr marL="2743348" indent="0">
              <a:buNone/>
              <a:defRPr sz="1400">
                <a:solidFill>
                  <a:schemeClr val="tx1">
                    <a:tint val="75000"/>
                  </a:schemeClr>
                </a:solidFill>
              </a:defRPr>
            </a:lvl7pPr>
            <a:lvl8pPr marL="3200572" indent="0">
              <a:buNone/>
              <a:defRPr sz="1400">
                <a:solidFill>
                  <a:schemeClr val="tx1">
                    <a:tint val="75000"/>
                  </a:schemeClr>
                </a:solidFill>
              </a:defRPr>
            </a:lvl8pPr>
            <a:lvl9pPr marL="3657795"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BFDAE49-20C6-453F-A134-0E58B87FC731}" type="datetime1">
              <a:rPr lang="el-GR" noProof="0" smtClean="0"/>
              <a:t>7/7/2025</a:t>
            </a:fld>
            <a:endParaRPr lang="el-GR" noProof="0"/>
          </a:p>
        </p:txBody>
      </p:sp>
      <p:sp>
        <p:nvSpPr>
          <p:cNvPr id="5" name="Footer Placeholder 4"/>
          <p:cNvSpPr>
            <a:spLocks noGrp="1"/>
          </p:cNvSpPr>
          <p:nvPr>
            <p:ph type="ftr" sz="quarter" idx="11"/>
          </p:nvPr>
        </p:nvSpPr>
        <p:spPr/>
        <p:txBody>
          <a:bodyPr/>
          <a:lstStyle/>
          <a:p>
            <a:endParaRPr lang="el-GR" noProof="0"/>
          </a:p>
        </p:txBody>
      </p:sp>
      <p:sp>
        <p:nvSpPr>
          <p:cNvPr id="6" name="Slide Number Placeholder 5"/>
          <p:cNvSpPr>
            <a:spLocks noGrp="1"/>
          </p:cNvSpPr>
          <p:nvPr>
            <p:ph type="sldNum" sz="quarter" idx="12"/>
          </p:nvPr>
        </p:nvSpPr>
        <p:spPr/>
        <p:txBody>
          <a:bodyPr/>
          <a:lstStyle/>
          <a:p>
            <a:fld id="{0FF54DE5-C571-48E8-A5BC-B369434E2F44}" type="slidenum">
              <a:rPr lang="el-GR" noProof="0" smtClean="0"/>
              <a:pPr/>
              <a:t>‹Nº›</a:t>
            </a:fld>
            <a:endParaRPr lang="el-GR" noProof="0"/>
          </a:p>
        </p:txBody>
      </p:sp>
      <p:sp>
        <p:nvSpPr>
          <p:cNvPr id="14" name="TextBox 13"/>
          <p:cNvSpPr txBox="1"/>
          <p:nvPr/>
        </p:nvSpPr>
        <p:spPr>
          <a:xfrm>
            <a:off x="920802" y="905363"/>
            <a:ext cx="49542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8269631" y="2827871"/>
            <a:ext cx="49542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385005" y="4140199"/>
            <a:ext cx="7145162"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4808754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274944" y="3308581"/>
            <a:ext cx="7365289" cy="1468800"/>
          </a:xfrm>
        </p:spPr>
        <p:txBody>
          <a:bodyPr anchor="b">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274942" y="4777381"/>
            <a:ext cx="7365291" cy="860400"/>
          </a:xfrm>
        </p:spPr>
        <p:txBody>
          <a:bodyPr anchor="t">
            <a:normAutofit/>
          </a:bodyPr>
          <a:lstStyle>
            <a:lvl1pPr marL="0" indent="0" algn="l">
              <a:buNone/>
              <a:defRPr sz="1800">
                <a:solidFill>
                  <a:schemeClr val="tx1"/>
                </a:solidFill>
              </a:defRPr>
            </a:lvl1pPr>
            <a:lvl2pPr marL="457225" indent="0">
              <a:buNone/>
              <a:defRPr sz="1800">
                <a:solidFill>
                  <a:schemeClr val="tx1">
                    <a:tint val="75000"/>
                  </a:schemeClr>
                </a:solidFill>
              </a:defRPr>
            </a:lvl2pPr>
            <a:lvl3pPr marL="914449" indent="0">
              <a:buNone/>
              <a:defRPr sz="1600">
                <a:solidFill>
                  <a:schemeClr val="tx1">
                    <a:tint val="75000"/>
                  </a:schemeClr>
                </a:solidFill>
              </a:defRPr>
            </a:lvl3pPr>
            <a:lvl4pPr marL="1371673" indent="0">
              <a:buNone/>
              <a:defRPr sz="1400">
                <a:solidFill>
                  <a:schemeClr val="tx1">
                    <a:tint val="75000"/>
                  </a:schemeClr>
                </a:solidFill>
              </a:defRPr>
            </a:lvl4pPr>
            <a:lvl5pPr marL="1828899" indent="0">
              <a:buNone/>
              <a:defRPr sz="1400">
                <a:solidFill>
                  <a:schemeClr val="tx1">
                    <a:tint val="75000"/>
                  </a:schemeClr>
                </a:solidFill>
              </a:defRPr>
            </a:lvl5pPr>
            <a:lvl6pPr marL="2286122" indent="0">
              <a:buNone/>
              <a:defRPr sz="1400">
                <a:solidFill>
                  <a:schemeClr val="tx1">
                    <a:tint val="75000"/>
                  </a:schemeClr>
                </a:solidFill>
              </a:defRPr>
            </a:lvl6pPr>
            <a:lvl7pPr marL="2743348" indent="0">
              <a:buNone/>
              <a:defRPr sz="1400">
                <a:solidFill>
                  <a:schemeClr val="tx1">
                    <a:tint val="75000"/>
                  </a:schemeClr>
                </a:solidFill>
              </a:defRPr>
            </a:lvl7pPr>
            <a:lvl8pPr marL="3200572" indent="0">
              <a:buNone/>
              <a:defRPr sz="1400">
                <a:solidFill>
                  <a:schemeClr val="tx1">
                    <a:tint val="75000"/>
                  </a:schemeClr>
                </a:solidFill>
              </a:defRPr>
            </a:lvl8pPr>
            <a:lvl9pPr marL="3657795"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BFDAE49-20C6-453F-A134-0E58B87FC731}" type="datetime1">
              <a:rPr lang="el-GR" noProof="0" smtClean="0"/>
              <a:t>7/7/2025</a:t>
            </a:fld>
            <a:endParaRPr lang="el-GR" noProof="0"/>
          </a:p>
        </p:txBody>
      </p:sp>
      <p:sp>
        <p:nvSpPr>
          <p:cNvPr id="5" name="Footer Placeholder 4"/>
          <p:cNvSpPr>
            <a:spLocks noGrp="1"/>
          </p:cNvSpPr>
          <p:nvPr>
            <p:ph type="ftr" sz="quarter" idx="11"/>
          </p:nvPr>
        </p:nvSpPr>
        <p:spPr/>
        <p:txBody>
          <a:bodyPr/>
          <a:lstStyle/>
          <a:p>
            <a:endParaRPr lang="el-GR" noProof="0"/>
          </a:p>
        </p:txBody>
      </p:sp>
      <p:sp>
        <p:nvSpPr>
          <p:cNvPr id="6" name="Slide Number Placeholder 5"/>
          <p:cNvSpPr>
            <a:spLocks noGrp="1"/>
          </p:cNvSpPr>
          <p:nvPr>
            <p:ph type="sldNum" sz="quarter" idx="12"/>
          </p:nvPr>
        </p:nvSpPr>
        <p:spPr/>
        <p:txBody>
          <a:bodyPr/>
          <a:lstStyle/>
          <a:p>
            <a:fld id="{0FF54DE5-C571-48E8-A5BC-B369434E2F44}" type="slidenum">
              <a:rPr lang="el-GR" noProof="0" smtClean="0"/>
              <a:pPr/>
              <a:t>‹Nº›</a:t>
            </a:fld>
            <a:endParaRPr lang="el-GR" noProof="0"/>
          </a:p>
        </p:txBody>
      </p:sp>
    </p:spTree>
    <p:extLst>
      <p:ext uri="{BB962C8B-B14F-4D97-AF65-F5344CB8AC3E}">
        <p14:creationId xmlns:p14="http://schemas.microsoft.com/office/powerpoint/2010/main" val="407612745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1526870" y="982133"/>
            <a:ext cx="6852265" cy="2243668"/>
          </a:xfrm>
        </p:spPr>
        <p:txBody>
          <a:bodyPr anchor="ctr">
            <a:normAutofit/>
          </a:bodyPr>
          <a:lstStyle>
            <a:lvl1pPr algn="ctr">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8" name="Text Placeholder 2"/>
          <p:cNvSpPr>
            <a:spLocks noGrp="1"/>
          </p:cNvSpPr>
          <p:nvPr>
            <p:ph type="body" idx="13"/>
          </p:nvPr>
        </p:nvSpPr>
        <p:spPr>
          <a:xfrm>
            <a:off x="1274942" y="3639313"/>
            <a:ext cx="7365291" cy="886968"/>
          </a:xfrm>
        </p:spPr>
        <p:txBody>
          <a:bodyPr anchor="b">
            <a:normAutofit/>
          </a:bodyPr>
          <a:lstStyle>
            <a:lvl1pPr marL="0" indent="0" algn="l">
              <a:spcBef>
                <a:spcPts val="0"/>
              </a:spcBef>
              <a:buNone/>
              <a:defRPr sz="2000">
                <a:solidFill>
                  <a:schemeClr val="tx1"/>
                </a:solidFill>
              </a:defRPr>
            </a:lvl1pPr>
            <a:lvl2pPr marL="457225" indent="0">
              <a:buNone/>
              <a:defRPr sz="1800">
                <a:solidFill>
                  <a:schemeClr val="tx1">
                    <a:tint val="75000"/>
                  </a:schemeClr>
                </a:solidFill>
              </a:defRPr>
            </a:lvl2pPr>
            <a:lvl3pPr marL="914449" indent="0">
              <a:buNone/>
              <a:defRPr sz="1600">
                <a:solidFill>
                  <a:schemeClr val="tx1">
                    <a:tint val="75000"/>
                  </a:schemeClr>
                </a:solidFill>
              </a:defRPr>
            </a:lvl3pPr>
            <a:lvl4pPr marL="1371673" indent="0">
              <a:buNone/>
              <a:defRPr sz="1400">
                <a:solidFill>
                  <a:schemeClr val="tx1">
                    <a:tint val="75000"/>
                  </a:schemeClr>
                </a:solidFill>
              </a:defRPr>
            </a:lvl4pPr>
            <a:lvl5pPr marL="1828899" indent="0">
              <a:buNone/>
              <a:defRPr sz="1400">
                <a:solidFill>
                  <a:schemeClr val="tx1">
                    <a:tint val="75000"/>
                  </a:schemeClr>
                </a:solidFill>
              </a:defRPr>
            </a:lvl5pPr>
            <a:lvl6pPr marL="2286122" indent="0">
              <a:buNone/>
              <a:defRPr sz="1400">
                <a:solidFill>
                  <a:schemeClr val="tx1">
                    <a:tint val="75000"/>
                  </a:schemeClr>
                </a:solidFill>
              </a:defRPr>
            </a:lvl6pPr>
            <a:lvl7pPr marL="2743348" indent="0">
              <a:buNone/>
              <a:defRPr sz="1400">
                <a:solidFill>
                  <a:schemeClr val="tx1">
                    <a:tint val="75000"/>
                  </a:schemeClr>
                </a:solidFill>
              </a:defRPr>
            </a:lvl7pPr>
            <a:lvl8pPr marL="3200572" indent="0">
              <a:buNone/>
              <a:defRPr sz="1400">
                <a:solidFill>
                  <a:schemeClr val="tx1">
                    <a:tint val="75000"/>
                  </a:schemeClr>
                </a:solidFill>
              </a:defRPr>
            </a:lvl8pPr>
            <a:lvl9pPr marL="3657795" indent="0">
              <a:buNone/>
              <a:defRPr sz="1400">
                <a:solidFill>
                  <a:schemeClr val="tx1">
                    <a:tint val="75000"/>
                  </a:schemeClr>
                </a:solidFill>
              </a:defRPr>
            </a:lvl9pPr>
          </a:lstStyle>
          <a:p>
            <a:pPr lvl="0"/>
            <a:r>
              <a:rPr lang="el-GR"/>
              <a:t>Στυλ κειμένου υποδείγματος</a:t>
            </a:r>
          </a:p>
        </p:txBody>
      </p:sp>
      <p:sp>
        <p:nvSpPr>
          <p:cNvPr id="3" name="Text Placeholder 2"/>
          <p:cNvSpPr>
            <a:spLocks noGrp="1"/>
          </p:cNvSpPr>
          <p:nvPr>
            <p:ph type="body" idx="1"/>
          </p:nvPr>
        </p:nvSpPr>
        <p:spPr>
          <a:xfrm>
            <a:off x="1274939" y="4529667"/>
            <a:ext cx="7365297" cy="1346200"/>
          </a:xfrm>
        </p:spPr>
        <p:txBody>
          <a:bodyPr anchor="t">
            <a:normAutofit/>
          </a:bodyPr>
          <a:lstStyle>
            <a:lvl1pPr marL="0" indent="0" algn="l">
              <a:buNone/>
              <a:defRPr sz="1600">
                <a:solidFill>
                  <a:schemeClr val="tx1"/>
                </a:solidFill>
              </a:defRPr>
            </a:lvl1pPr>
            <a:lvl2pPr marL="457225" indent="0">
              <a:buNone/>
              <a:defRPr sz="1600">
                <a:solidFill>
                  <a:schemeClr val="tx1">
                    <a:tint val="75000"/>
                  </a:schemeClr>
                </a:solidFill>
              </a:defRPr>
            </a:lvl2pPr>
            <a:lvl3pPr marL="914449" indent="0">
              <a:buNone/>
              <a:defRPr sz="1600">
                <a:solidFill>
                  <a:schemeClr val="tx1">
                    <a:tint val="75000"/>
                  </a:schemeClr>
                </a:solidFill>
              </a:defRPr>
            </a:lvl3pPr>
            <a:lvl4pPr marL="1371673" indent="0">
              <a:buNone/>
              <a:defRPr sz="1400">
                <a:solidFill>
                  <a:schemeClr val="tx1">
                    <a:tint val="75000"/>
                  </a:schemeClr>
                </a:solidFill>
              </a:defRPr>
            </a:lvl4pPr>
            <a:lvl5pPr marL="1828899" indent="0">
              <a:buNone/>
              <a:defRPr sz="1400">
                <a:solidFill>
                  <a:schemeClr val="tx1">
                    <a:tint val="75000"/>
                  </a:schemeClr>
                </a:solidFill>
              </a:defRPr>
            </a:lvl5pPr>
            <a:lvl6pPr marL="2286122" indent="0">
              <a:buNone/>
              <a:defRPr sz="1400">
                <a:solidFill>
                  <a:schemeClr val="tx1">
                    <a:tint val="75000"/>
                  </a:schemeClr>
                </a:solidFill>
              </a:defRPr>
            </a:lvl6pPr>
            <a:lvl7pPr marL="2743348" indent="0">
              <a:buNone/>
              <a:defRPr sz="1400">
                <a:solidFill>
                  <a:schemeClr val="tx1">
                    <a:tint val="75000"/>
                  </a:schemeClr>
                </a:solidFill>
              </a:defRPr>
            </a:lvl7pPr>
            <a:lvl8pPr marL="3200572" indent="0">
              <a:buNone/>
              <a:defRPr sz="1400">
                <a:solidFill>
                  <a:schemeClr val="tx1">
                    <a:tint val="75000"/>
                  </a:schemeClr>
                </a:solidFill>
              </a:defRPr>
            </a:lvl8pPr>
            <a:lvl9pPr marL="3657795"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BFDAE49-20C6-453F-A134-0E58B87FC731}" type="datetime1">
              <a:rPr lang="el-GR" noProof="0" smtClean="0"/>
              <a:t>7/7/2025</a:t>
            </a:fld>
            <a:endParaRPr lang="el-GR" noProof="0"/>
          </a:p>
        </p:txBody>
      </p:sp>
      <p:sp>
        <p:nvSpPr>
          <p:cNvPr id="5" name="Footer Placeholder 4"/>
          <p:cNvSpPr>
            <a:spLocks noGrp="1"/>
          </p:cNvSpPr>
          <p:nvPr>
            <p:ph type="ftr" sz="quarter" idx="11"/>
          </p:nvPr>
        </p:nvSpPr>
        <p:spPr/>
        <p:txBody>
          <a:bodyPr/>
          <a:lstStyle/>
          <a:p>
            <a:endParaRPr lang="el-GR" noProof="0"/>
          </a:p>
        </p:txBody>
      </p:sp>
      <p:sp>
        <p:nvSpPr>
          <p:cNvPr id="6" name="Slide Number Placeholder 5"/>
          <p:cNvSpPr>
            <a:spLocks noGrp="1"/>
          </p:cNvSpPr>
          <p:nvPr>
            <p:ph type="sldNum" sz="quarter" idx="12"/>
          </p:nvPr>
        </p:nvSpPr>
        <p:spPr/>
        <p:txBody>
          <a:bodyPr/>
          <a:lstStyle/>
          <a:p>
            <a:fld id="{0FF54DE5-C571-48E8-A5BC-B369434E2F44}" type="slidenum">
              <a:rPr lang="el-GR" noProof="0" smtClean="0"/>
              <a:pPr/>
              <a:t>‹Nº›</a:t>
            </a:fld>
            <a:endParaRPr lang="el-GR" noProof="0"/>
          </a:p>
        </p:txBody>
      </p:sp>
      <p:sp>
        <p:nvSpPr>
          <p:cNvPr id="12" name="TextBox 11"/>
          <p:cNvSpPr txBox="1"/>
          <p:nvPr/>
        </p:nvSpPr>
        <p:spPr>
          <a:xfrm>
            <a:off x="951235" y="896896"/>
            <a:ext cx="49542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8287283" y="2607729"/>
            <a:ext cx="49542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385005" y="3429000"/>
            <a:ext cx="7145162"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1136352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274937" y="982137"/>
            <a:ext cx="7365295" cy="2294467"/>
          </a:xfrm>
        </p:spPr>
        <p:txBody>
          <a:bodyPr vert="horz" lIns="91440" tIns="45720" rIns="91440" bIns="45720" rtlCol="0" anchor="ctr">
            <a:normAutofit/>
          </a:bodyPr>
          <a:lstStyle>
            <a:lvl1pPr>
              <a:defRPr lang="en-US" sz="3200" b="0" dirty="0"/>
            </a:lvl1pPr>
          </a:lstStyle>
          <a:p>
            <a:pPr marL="0" lvl="0"/>
            <a:r>
              <a:rPr lang="el-GR"/>
              <a:t>Κάντε κλικ για να επεξεργαστείτε τον τίτλο υποδείγματος</a:t>
            </a:r>
            <a:endParaRPr lang="en-US" dirty="0"/>
          </a:p>
        </p:txBody>
      </p:sp>
      <p:sp>
        <p:nvSpPr>
          <p:cNvPr id="14" name="Text Placeholder 2"/>
          <p:cNvSpPr>
            <a:spLocks noGrp="1"/>
          </p:cNvSpPr>
          <p:nvPr>
            <p:ph type="body" idx="13"/>
          </p:nvPr>
        </p:nvSpPr>
        <p:spPr>
          <a:xfrm>
            <a:off x="1274942" y="3566160"/>
            <a:ext cx="7365291" cy="905256"/>
          </a:xfrm>
        </p:spPr>
        <p:txBody>
          <a:bodyPr anchor="b">
            <a:normAutofit/>
          </a:bodyPr>
          <a:lstStyle>
            <a:lvl1pPr marL="0" indent="0" algn="l">
              <a:spcBef>
                <a:spcPts val="0"/>
              </a:spcBef>
              <a:buNone/>
              <a:defRPr sz="2000">
                <a:solidFill>
                  <a:schemeClr val="tx1"/>
                </a:solidFill>
              </a:defRPr>
            </a:lvl1pPr>
            <a:lvl2pPr marL="457225" indent="0">
              <a:buNone/>
              <a:defRPr sz="1800">
                <a:solidFill>
                  <a:schemeClr val="tx1">
                    <a:tint val="75000"/>
                  </a:schemeClr>
                </a:solidFill>
              </a:defRPr>
            </a:lvl2pPr>
            <a:lvl3pPr marL="914449" indent="0">
              <a:buNone/>
              <a:defRPr sz="1600">
                <a:solidFill>
                  <a:schemeClr val="tx1">
                    <a:tint val="75000"/>
                  </a:schemeClr>
                </a:solidFill>
              </a:defRPr>
            </a:lvl3pPr>
            <a:lvl4pPr marL="1371673" indent="0">
              <a:buNone/>
              <a:defRPr sz="1400">
                <a:solidFill>
                  <a:schemeClr val="tx1">
                    <a:tint val="75000"/>
                  </a:schemeClr>
                </a:solidFill>
              </a:defRPr>
            </a:lvl4pPr>
            <a:lvl5pPr marL="1828899" indent="0">
              <a:buNone/>
              <a:defRPr sz="1400">
                <a:solidFill>
                  <a:schemeClr val="tx1">
                    <a:tint val="75000"/>
                  </a:schemeClr>
                </a:solidFill>
              </a:defRPr>
            </a:lvl5pPr>
            <a:lvl6pPr marL="2286122" indent="0">
              <a:buNone/>
              <a:defRPr sz="1400">
                <a:solidFill>
                  <a:schemeClr val="tx1">
                    <a:tint val="75000"/>
                  </a:schemeClr>
                </a:solidFill>
              </a:defRPr>
            </a:lvl6pPr>
            <a:lvl7pPr marL="2743348" indent="0">
              <a:buNone/>
              <a:defRPr sz="1400">
                <a:solidFill>
                  <a:schemeClr val="tx1">
                    <a:tint val="75000"/>
                  </a:schemeClr>
                </a:solidFill>
              </a:defRPr>
            </a:lvl7pPr>
            <a:lvl8pPr marL="3200572" indent="0">
              <a:buNone/>
              <a:defRPr sz="1400">
                <a:solidFill>
                  <a:schemeClr val="tx1">
                    <a:tint val="75000"/>
                  </a:schemeClr>
                </a:solidFill>
              </a:defRPr>
            </a:lvl8pPr>
            <a:lvl9pPr marL="3657795" indent="0">
              <a:buNone/>
              <a:defRPr sz="1400">
                <a:solidFill>
                  <a:schemeClr val="tx1">
                    <a:tint val="75000"/>
                  </a:schemeClr>
                </a:solidFill>
              </a:defRPr>
            </a:lvl9pPr>
          </a:lstStyle>
          <a:p>
            <a:pPr lvl="0"/>
            <a:r>
              <a:rPr lang="el-GR"/>
              <a:t>Στυλ κειμένου υποδείγματος</a:t>
            </a:r>
          </a:p>
        </p:txBody>
      </p:sp>
      <p:sp>
        <p:nvSpPr>
          <p:cNvPr id="3" name="Text Placeholder 2"/>
          <p:cNvSpPr>
            <a:spLocks noGrp="1"/>
          </p:cNvSpPr>
          <p:nvPr>
            <p:ph type="body" idx="1"/>
          </p:nvPr>
        </p:nvSpPr>
        <p:spPr>
          <a:xfrm>
            <a:off x="1274938" y="4470405"/>
            <a:ext cx="7365295" cy="1405467"/>
          </a:xfrm>
        </p:spPr>
        <p:txBody>
          <a:bodyPr anchor="t">
            <a:normAutofit/>
          </a:bodyPr>
          <a:lstStyle>
            <a:lvl1pPr marL="0" indent="0" algn="l">
              <a:buNone/>
              <a:defRPr sz="1600">
                <a:solidFill>
                  <a:schemeClr val="tx1"/>
                </a:solidFill>
              </a:defRPr>
            </a:lvl1pPr>
            <a:lvl2pPr marL="457225" indent="0">
              <a:buNone/>
              <a:defRPr sz="1600">
                <a:solidFill>
                  <a:schemeClr val="tx1">
                    <a:tint val="75000"/>
                  </a:schemeClr>
                </a:solidFill>
              </a:defRPr>
            </a:lvl2pPr>
            <a:lvl3pPr marL="914449" indent="0">
              <a:buNone/>
              <a:defRPr sz="1600">
                <a:solidFill>
                  <a:schemeClr val="tx1">
                    <a:tint val="75000"/>
                  </a:schemeClr>
                </a:solidFill>
              </a:defRPr>
            </a:lvl3pPr>
            <a:lvl4pPr marL="1371673" indent="0">
              <a:buNone/>
              <a:defRPr sz="1400">
                <a:solidFill>
                  <a:schemeClr val="tx1">
                    <a:tint val="75000"/>
                  </a:schemeClr>
                </a:solidFill>
              </a:defRPr>
            </a:lvl4pPr>
            <a:lvl5pPr marL="1828899" indent="0">
              <a:buNone/>
              <a:defRPr sz="1400">
                <a:solidFill>
                  <a:schemeClr val="tx1">
                    <a:tint val="75000"/>
                  </a:schemeClr>
                </a:solidFill>
              </a:defRPr>
            </a:lvl5pPr>
            <a:lvl6pPr marL="2286122" indent="0">
              <a:buNone/>
              <a:defRPr sz="1400">
                <a:solidFill>
                  <a:schemeClr val="tx1">
                    <a:tint val="75000"/>
                  </a:schemeClr>
                </a:solidFill>
              </a:defRPr>
            </a:lvl6pPr>
            <a:lvl7pPr marL="2743348" indent="0">
              <a:buNone/>
              <a:defRPr sz="1400">
                <a:solidFill>
                  <a:schemeClr val="tx1">
                    <a:tint val="75000"/>
                  </a:schemeClr>
                </a:solidFill>
              </a:defRPr>
            </a:lvl7pPr>
            <a:lvl8pPr marL="3200572" indent="0">
              <a:buNone/>
              <a:defRPr sz="1400">
                <a:solidFill>
                  <a:schemeClr val="tx1">
                    <a:tint val="75000"/>
                  </a:schemeClr>
                </a:solidFill>
              </a:defRPr>
            </a:lvl8pPr>
            <a:lvl9pPr marL="3657795"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BFDAE49-20C6-453F-A134-0E58B87FC731}" type="datetime1">
              <a:rPr lang="el-GR" noProof="0" smtClean="0"/>
              <a:t>7/7/2025</a:t>
            </a:fld>
            <a:endParaRPr lang="el-GR" noProof="0"/>
          </a:p>
        </p:txBody>
      </p:sp>
      <p:sp>
        <p:nvSpPr>
          <p:cNvPr id="5" name="Footer Placeholder 4"/>
          <p:cNvSpPr>
            <a:spLocks noGrp="1"/>
          </p:cNvSpPr>
          <p:nvPr>
            <p:ph type="ftr" sz="quarter" idx="11"/>
          </p:nvPr>
        </p:nvSpPr>
        <p:spPr/>
        <p:txBody>
          <a:bodyPr/>
          <a:lstStyle/>
          <a:p>
            <a:endParaRPr lang="el-GR" noProof="0"/>
          </a:p>
        </p:txBody>
      </p:sp>
      <p:sp>
        <p:nvSpPr>
          <p:cNvPr id="6" name="Slide Number Placeholder 5"/>
          <p:cNvSpPr>
            <a:spLocks noGrp="1"/>
          </p:cNvSpPr>
          <p:nvPr>
            <p:ph type="sldNum" sz="quarter" idx="12"/>
          </p:nvPr>
        </p:nvSpPr>
        <p:spPr/>
        <p:txBody>
          <a:bodyPr/>
          <a:lstStyle/>
          <a:p>
            <a:fld id="{0FF54DE5-C571-48E8-A5BC-B369434E2F44}" type="slidenum">
              <a:rPr lang="el-GR" noProof="0" smtClean="0"/>
              <a:pPr/>
              <a:t>‹Nº›</a:t>
            </a:fld>
            <a:endParaRPr lang="el-GR" noProof="0"/>
          </a:p>
        </p:txBody>
      </p:sp>
      <p:cxnSp>
        <p:nvCxnSpPr>
          <p:cNvPr id="15" name="Straight Connector 14"/>
          <p:cNvCxnSpPr/>
          <p:nvPr/>
        </p:nvCxnSpPr>
        <p:spPr>
          <a:xfrm>
            <a:off x="1385011" y="3429000"/>
            <a:ext cx="715695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5741119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274939" y="2490140"/>
            <a:ext cx="7365297" cy="3385733"/>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BFDAE49-20C6-453F-A134-0E58B87FC731}" type="datetime1">
              <a:rPr lang="el-GR" noProof="0" smtClean="0"/>
              <a:t>7/7/2025</a:t>
            </a:fld>
            <a:endParaRPr lang="el-GR" noProof="0"/>
          </a:p>
        </p:txBody>
      </p:sp>
      <p:sp>
        <p:nvSpPr>
          <p:cNvPr id="5" name="Footer Placeholder 4"/>
          <p:cNvSpPr>
            <a:spLocks noGrp="1"/>
          </p:cNvSpPr>
          <p:nvPr>
            <p:ph type="ftr" sz="quarter" idx="11"/>
          </p:nvPr>
        </p:nvSpPr>
        <p:spPr/>
        <p:txBody>
          <a:bodyPr/>
          <a:lstStyle/>
          <a:p>
            <a:endParaRPr lang="el-GR" noProof="0"/>
          </a:p>
        </p:txBody>
      </p:sp>
      <p:sp>
        <p:nvSpPr>
          <p:cNvPr id="6" name="Slide Number Placeholder 5"/>
          <p:cNvSpPr>
            <a:spLocks noGrp="1"/>
          </p:cNvSpPr>
          <p:nvPr>
            <p:ph type="sldNum" sz="quarter" idx="12"/>
          </p:nvPr>
        </p:nvSpPr>
        <p:spPr/>
        <p:txBody>
          <a:bodyPr/>
          <a:lstStyle/>
          <a:p>
            <a:fld id="{0FF54DE5-C571-48E8-A5BC-B369434E2F44}" type="slidenum">
              <a:rPr lang="el-GR" noProof="0" smtClean="0"/>
              <a:pPr/>
              <a:t>‹Nº›</a:t>
            </a:fld>
            <a:endParaRPr lang="el-GR" noProof="0"/>
          </a:p>
        </p:txBody>
      </p:sp>
      <p:cxnSp>
        <p:nvCxnSpPr>
          <p:cNvPr id="14" name="Straight Connector 13"/>
          <p:cNvCxnSpPr/>
          <p:nvPr/>
        </p:nvCxnSpPr>
        <p:spPr>
          <a:xfrm>
            <a:off x="1385008" y="2354670"/>
            <a:ext cx="7156959"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88631091"/>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6390" y="906878"/>
            <a:ext cx="1753841" cy="4968995"/>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274942" y="906878"/>
            <a:ext cx="5325135" cy="4968993"/>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BFDAE49-20C6-453F-A134-0E58B87FC731}" type="datetime1">
              <a:rPr lang="el-GR" noProof="0" smtClean="0"/>
              <a:t>7/7/2025</a:t>
            </a:fld>
            <a:endParaRPr lang="el-GR" noProof="0"/>
          </a:p>
        </p:txBody>
      </p:sp>
      <p:sp>
        <p:nvSpPr>
          <p:cNvPr id="5" name="Footer Placeholder 4"/>
          <p:cNvSpPr>
            <a:spLocks noGrp="1"/>
          </p:cNvSpPr>
          <p:nvPr>
            <p:ph type="ftr" sz="quarter" idx="11"/>
          </p:nvPr>
        </p:nvSpPr>
        <p:spPr/>
        <p:txBody>
          <a:bodyPr/>
          <a:lstStyle/>
          <a:p>
            <a:endParaRPr lang="el-GR" noProof="0"/>
          </a:p>
        </p:txBody>
      </p:sp>
      <p:sp>
        <p:nvSpPr>
          <p:cNvPr id="6" name="Slide Number Placeholder 5"/>
          <p:cNvSpPr>
            <a:spLocks noGrp="1"/>
          </p:cNvSpPr>
          <p:nvPr>
            <p:ph type="sldNum" sz="quarter" idx="12"/>
          </p:nvPr>
        </p:nvSpPr>
        <p:spPr/>
        <p:txBody>
          <a:bodyPr/>
          <a:lstStyle/>
          <a:p>
            <a:fld id="{0FF54DE5-C571-48E8-A5BC-B369434E2F44}" type="slidenum">
              <a:rPr lang="el-GR" noProof="0" smtClean="0"/>
              <a:pPr/>
              <a:t>‹Nº›</a:t>
            </a:fld>
            <a:endParaRPr lang="el-GR" noProof="0"/>
          </a:p>
        </p:txBody>
      </p:sp>
      <p:cxnSp>
        <p:nvCxnSpPr>
          <p:cNvPr id="14" name="Straight Connector 13"/>
          <p:cNvCxnSpPr/>
          <p:nvPr/>
        </p:nvCxnSpPr>
        <p:spPr>
          <a:xfrm>
            <a:off x="6765971" y="906878"/>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35672866"/>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cSld name="Διαφάνεια τίτλου με εικόνα">
    <p:spTree>
      <p:nvGrpSpPr>
        <p:cNvPr id="1" name=""/>
        <p:cNvGrpSpPr/>
        <p:nvPr/>
      </p:nvGrpSpPr>
      <p:grpSpPr>
        <a:xfrm>
          <a:off x="0" y="0"/>
          <a:ext cx="0" cy="0"/>
          <a:chOff x="0" y="0"/>
          <a:chExt cx="0" cy="0"/>
        </a:xfrm>
      </p:grpSpPr>
      <p:sp>
        <p:nvSpPr>
          <p:cNvPr id="2" name="Τίτλος 1"/>
          <p:cNvSpPr>
            <a:spLocks noGrp="1"/>
          </p:cNvSpPr>
          <p:nvPr>
            <p:ph type="ctrTitle" hasCustomPrompt="1"/>
          </p:nvPr>
        </p:nvSpPr>
        <p:spPr>
          <a:xfrm>
            <a:off x="897735" y="2292098"/>
            <a:ext cx="4658915" cy="2219691"/>
          </a:xfrm>
        </p:spPr>
        <p:txBody>
          <a:bodyPr rtlCol="0" anchor="ctr">
            <a:normAutofit/>
          </a:bodyPr>
          <a:lstStyle>
            <a:lvl1pPr algn="l">
              <a:defRPr sz="9180" cap="all" baseline="0"/>
            </a:lvl1pPr>
          </a:lstStyle>
          <a:p>
            <a:pPr rtl="0"/>
            <a:r>
              <a:rPr lang="el-GR" noProof="0"/>
              <a:t>Κάντε κλικ για να επεξεργαστείτε το Στυλ κύριου τίτλου</a:t>
            </a:r>
          </a:p>
        </p:txBody>
      </p:sp>
      <p:sp>
        <p:nvSpPr>
          <p:cNvPr id="3" name="Υπότιτλος 2"/>
          <p:cNvSpPr>
            <a:spLocks noGrp="1"/>
          </p:cNvSpPr>
          <p:nvPr>
            <p:ph type="subTitle" idx="1"/>
          </p:nvPr>
        </p:nvSpPr>
        <p:spPr>
          <a:xfrm>
            <a:off x="897735" y="4511790"/>
            <a:ext cx="4658915" cy="955565"/>
          </a:xfrm>
        </p:spPr>
        <p:txBody>
          <a:bodyPr rtlCol="0">
            <a:normAutofit/>
          </a:bodyPr>
          <a:lstStyle>
            <a:lvl1pPr marL="0" indent="0" algn="l">
              <a:spcBef>
                <a:spcPts val="0"/>
              </a:spcBef>
              <a:buNone/>
              <a:defRPr sz="3755"/>
            </a:lvl1pPr>
            <a:lvl2pPr marL="953904" indent="0" algn="ctr">
              <a:buNone/>
              <a:defRPr sz="4173"/>
            </a:lvl2pPr>
            <a:lvl3pPr marL="1907807" indent="0" algn="ctr">
              <a:buNone/>
              <a:defRPr sz="3755"/>
            </a:lvl3pPr>
            <a:lvl4pPr marL="2861710" indent="0" algn="ctr">
              <a:buNone/>
              <a:defRPr sz="3338"/>
            </a:lvl4pPr>
            <a:lvl5pPr marL="3815615" indent="0" algn="ctr">
              <a:buNone/>
              <a:defRPr sz="3338"/>
            </a:lvl5pPr>
            <a:lvl6pPr marL="4769516" indent="0" algn="ctr">
              <a:buNone/>
              <a:defRPr sz="3338"/>
            </a:lvl6pPr>
            <a:lvl7pPr marL="5723420" indent="0" algn="ctr">
              <a:buNone/>
              <a:defRPr sz="3338"/>
            </a:lvl7pPr>
            <a:lvl8pPr marL="6677325" indent="0" algn="ctr">
              <a:buNone/>
              <a:defRPr sz="3338"/>
            </a:lvl8pPr>
            <a:lvl9pPr marL="7631228" indent="0" algn="ctr">
              <a:buNone/>
              <a:defRPr sz="3338"/>
            </a:lvl9pPr>
          </a:lstStyle>
          <a:p>
            <a:pPr rtl="0"/>
            <a:r>
              <a:rPr lang="el-GR" noProof="0"/>
              <a:t>Κάντε κλικ για να επεξεργαστείτε τον υπότιτλο του υποδείγματος</a:t>
            </a:r>
          </a:p>
        </p:txBody>
      </p:sp>
      <p:sp>
        <p:nvSpPr>
          <p:cNvPr id="11" name="Θέση εικόνας 10"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3"/>
          </p:nvPr>
        </p:nvSpPr>
        <p:spPr>
          <a:xfrm>
            <a:off x="5672114" y="1310657"/>
            <a:ext cx="4233886" cy="4208604"/>
          </a:xfrm>
          <a:solidFill>
            <a:schemeClr val="tx1">
              <a:lumMod val="20000"/>
              <a:lumOff val="80000"/>
            </a:schemeClr>
          </a:solidFill>
        </p:spPr>
        <p:txBody>
          <a:bodyPr tIns="1005840" rtlCol="0"/>
          <a:lstStyle>
            <a:lvl1pPr marL="0" indent="0" algn="ctr">
              <a:buNone/>
              <a:defRPr/>
            </a:lvl1pPr>
          </a:lstStyle>
          <a:p>
            <a:pPr rtl="0"/>
            <a:r>
              <a:rPr lang="el-GR" noProof="0"/>
              <a:t>Κάντε κλικ στο εικονίδιο για να προσθέσετε εικόνα</a:t>
            </a:r>
          </a:p>
        </p:txBody>
      </p:sp>
    </p:spTree>
    <p:extLst>
      <p:ext uri="{BB962C8B-B14F-4D97-AF65-F5344CB8AC3E}">
        <p14:creationId xmlns:p14="http://schemas.microsoft.com/office/powerpoint/2010/main" val="110589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cxnSp>
        <p:nvCxnSpPr>
          <p:cNvPr id="7" name="Straight Connector 6"/>
          <p:cNvCxnSpPr/>
          <p:nvPr/>
        </p:nvCxnSpPr>
        <p:spPr>
          <a:xfrm>
            <a:off x="1385004" y="2356260"/>
            <a:ext cx="7145162"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rtl="0"/>
            <a:fld id="{7182AE79-D691-4E59-B463-EA9BB658BF3F}" type="datetime1">
              <a:rPr lang="el-GR" noProof="0" smtClean="0"/>
              <a:t>7/7/2025</a:t>
            </a:fld>
            <a:endParaRPr lang="el-GR" noProof="0"/>
          </a:p>
        </p:txBody>
      </p:sp>
      <p:sp>
        <p:nvSpPr>
          <p:cNvPr id="5" name="Footer Placeholder 4"/>
          <p:cNvSpPr>
            <a:spLocks noGrp="1"/>
          </p:cNvSpPr>
          <p:nvPr>
            <p:ph type="ftr" sz="quarter" idx="11"/>
          </p:nvPr>
        </p:nvSpPr>
        <p:spPr/>
        <p:txBody>
          <a:bodyPr/>
          <a:lstStyle/>
          <a:p>
            <a:pPr rtl="0"/>
            <a:endParaRPr lang="el-GR" noProof="0"/>
          </a:p>
        </p:txBody>
      </p:sp>
      <p:sp>
        <p:nvSpPr>
          <p:cNvPr id="6" name="Slide Number Placeholder 5"/>
          <p:cNvSpPr>
            <a:spLocks noGrp="1"/>
          </p:cNvSpPr>
          <p:nvPr>
            <p:ph type="sldNum" sz="quarter" idx="12"/>
          </p:nvPr>
        </p:nvSpPr>
        <p:spPr/>
        <p:txBody>
          <a:bodyPr/>
          <a:lstStyle/>
          <a:p>
            <a:pPr rtl="0"/>
            <a:fld id="{0FF54DE5-C571-48E8-A5BC-B369434E2F44}" type="slidenum">
              <a:rPr lang="el-GR" noProof="0" smtClean="0"/>
              <a:t>‹Nº›</a:t>
            </a:fld>
            <a:endParaRPr lang="el-GR" noProof="0"/>
          </a:p>
        </p:txBody>
      </p:sp>
    </p:spTree>
    <p:extLst>
      <p:ext uri="{BB962C8B-B14F-4D97-AF65-F5344CB8AC3E}">
        <p14:creationId xmlns:p14="http://schemas.microsoft.com/office/powerpoint/2010/main" val="293378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385004" y="1641414"/>
            <a:ext cx="7145162" cy="1822514"/>
          </a:xfrm>
        </p:spPr>
        <p:txBody>
          <a:bodyPr anchor="b">
            <a:normAutofit/>
          </a:bodyPr>
          <a:lstStyle>
            <a:lvl1pPr algn="ctr">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85004" y="3734864"/>
            <a:ext cx="7145162" cy="1090015"/>
          </a:xfrm>
        </p:spPr>
        <p:txBody>
          <a:bodyPr anchor="t">
            <a:normAutofit/>
          </a:bodyPr>
          <a:lstStyle>
            <a:lvl1pPr marL="0" indent="0" algn="ctr">
              <a:buNone/>
              <a:defRPr sz="2400">
                <a:solidFill>
                  <a:schemeClr val="tx1"/>
                </a:solidFill>
              </a:defRPr>
            </a:lvl1pPr>
            <a:lvl2pPr marL="457225" indent="0">
              <a:buNone/>
              <a:defRPr sz="1800">
                <a:solidFill>
                  <a:schemeClr val="tx1">
                    <a:tint val="75000"/>
                  </a:schemeClr>
                </a:solidFill>
              </a:defRPr>
            </a:lvl2pPr>
            <a:lvl3pPr marL="914449" indent="0">
              <a:buNone/>
              <a:defRPr sz="1600">
                <a:solidFill>
                  <a:schemeClr val="tx1">
                    <a:tint val="75000"/>
                  </a:schemeClr>
                </a:solidFill>
              </a:defRPr>
            </a:lvl3pPr>
            <a:lvl4pPr marL="1371673" indent="0">
              <a:buNone/>
              <a:defRPr sz="1400">
                <a:solidFill>
                  <a:schemeClr val="tx1">
                    <a:tint val="75000"/>
                  </a:schemeClr>
                </a:solidFill>
              </a:defRPr>
            </a:lvl4pPr>
            <a:lvl5pPr marL="1828899" indent="0">
              <a:buNone/>
              <a:defRPr sz="1400">
                <a:solidFill>
                  <a:schemeClr val="tx1">
                    <a:tint val="75000"/>
                  </a:schemeClr>
                </a:solidFill>
              </a:defRPr>
            </a:lvl5pPr>
            <a:lvl6pPr marL="2286122" indent="0">
              <a:buNone/>
              <a:defRPr sz="1400">
                <a:solidFill>
                  <a:schemeClr val="tx1">
                    <a:tint val="75000"/>
                  </a:schemeClr>
                </a:solidFill>
              </a:defRPr>
            </a:lvl6pPr>
            <a:lvl7pPr marL="2743348" indent="0">
              <a:buNone/>
              <a:defRPr sz="1400">
                <a:solidFill>
                  <a:schemeClr val="tx1">
                    <a:tint val="75000"/>
                  </a:schemeClr>
                </a:solidFill>
              </a:defRPr>
            </a:lvl7pPr>
            <a:lvl8pPr marL="3200572" indent="0">
              <a:buNone/>
              <a:defRPr sz="1400">
                <a:solidFill>
                  <a:schemeClr val="tx1">
                    <a:tint val="75000"/>
                  </a:schemeClr>
                </a:solidFill>
              </a:defRPr>
            </a:lvl8pPr>
            <a:lvl9pPr marL="3657795"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rtl="0"/>
            <a:fld id="{E5A0AAB7-B827-4C97-A003-69E38F2B5EEE}" type="datetime1">
              <a:rPr lang="el-GR" noProof="0" smtClean="0"/>
              <a:t>7/7/2025</a:t>
            </a:fld>
            <a:endParaRPr lang="el-GR" noProof="0"/>
          </a:p>
        </p:txBody>
      </p:sp>
      <p:sp>
        <p:nvSpPr>
          <p:cNvPr id="5" name="Footer Placeholder 4"/>
          <p:cNvSpPr>
            <a:spLocks noGrp="1"/>
          </p:cNvSpPr>
          <p:nvPr>
            <p:ph type="ftr" sz="quarter" idx="11"/>
          </p:nvPr>
        </p:nvSpPr>
        <p:spPr/>
        <p:txBody>
          <a:bodyPr/>
          <a:lstStyle/>
          <a:p>
            <a:pPr rtl="0"/>
            <a:endParaRPr lang="el-GR" noProof="0"/>
          </a:p>
        </p:txBody>
      </p:sp>
      <p:sp>
        <p:nvSpPr>
          <p:cNvPr id="6" name="Slide Number Placeholder 5"/>
          <p:cNvSpPr>
            <a:spLocks noGrp="1"/>
          </p:cNvSpPr>
          <p:nvPr>
            <p:ph type="sldNum" sz="quarter" idx="12"/>
          </p:nvPr>
        </p:nvSpPr>
        <p:spPr/>
        <p:txBody>
          <a:bodyPr/>
          <a:lstStyle/>
          <a:p>
            <a:pPr rtl="0"/>
            <a:fld id="{0FF54DE5-C571-48E8-A5BC-B369434E2F44}" type="slidenum">
              <a:rPr lang="el-GR" noProof="0" smtClean="0"/>
              <a:t>‹Nº›</a:t>
            </a:fld>
            <a:endParaRPr lang="el-GR" noProof="0"/>
          </a:p>
        </p:txBody>
      </p:sp>
      <p:cxnSp>
        <p:nvCxnSpPr>
          <p:cNvPr id="31" name="Straight Connector 30"/>
          <p:cNvCxnSpPr/>
          <p:nvPr/>
        </p:nvCxnSpPr>
        <p:spPr>
          <a:xfrm>
            <a:off x="1385007" y="3599392"/>
            <a:ext cx="714516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95820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cxnSp>
        <p:nvCxnSpPr>
          <p:cNvPr id="8" name="Straight Connector 7"/>
          <p:cNvCxnSpPr/>
          <p:nvPr/>
        </p:nvCxnSpPr>
        <p:spPr>
          <a:xfrm>
            <a:off x="1385004" y="2356260"/>
            <a:ext cx="7145162"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274938" y="915343"/>
            <a:ext cx="7365295" cy="130386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274938" y="2487168"/>
            <a:ext cx="3615690" cy="3447288"/>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32248" y="2487168"/>
            <a:ext cx="3615690" cy="3447288"/>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pPr rtl="0"/>
            <a:fld id="{F58CEBDB-20E5-4EFA-A3C9-8B81DAF32C04}" type="datetime1">
              <a:rPr lang="el-GR" noProof="0" smtClean="0"/>
              <a:t>7/7/2025</a:t>
            </a:fld>
            <a:endParaRPr lang="el-GR" noProof="0"/>
          </a:p>
        </p:txBody>
      </p:sp>
      <p:sp>
        <p:nvSpPr>
          <p:cNvPr id="6" name="Footer Placeholder 5"/>
          <p:cNvSpPr>
            <a:spLocks noGrp="1"/>
          </p:cNvSpPr>
          <p:nvPr>
            <p:ph type="ftr" sz="quarter" idx="11"/>
          </p:nvPr>
        </p:nvSpPr>
        <p:spPr/>
        <p:txBody>
          <a:bodyPr/>
          <a:lstStyle/>
          <a:p>
            <a:pPr rtl="0"/>
            <a:endParaRPr lang="el-GR" noProof="0"/>
          </a:p>
        </p:txBody>
      </p:sp>
      <p:sp>
        <p:nvSpPr>
          <p:cNvPr id="7" name="Slide Number Placeholder 6"/>
          <p:cNvSpPr>
            <a:spLocks noGrp="1"/>
          </p:cNvSpPr>
          <p:nvPr>
            <p:ph type="sldNum" sz="quarter" idx="12"/>
          </p:nvPr>
        </p:nvSpPr>
        <p:spPr/>
        <p:txBody>
          <a:bodyPr/>
          <a:lstStyle/>
          <a:p>
            <a:pPr rtl="0"/>
            <a:fld id="{0FF54DE5-C571-48E8-A5BC-B369434E2F44}" type="slidenum">
              <a:rPr lang="el-GR" noProof="0" smtClean="0"/>
              <a:t>‹Nº›</a:t>
            </a:fld>
            <a:endParaRPr lang="el-GR" noProof="0"/>
          </a:p>
        </p:txBody>
      </p:sp>
    </p:spTree>
    <p:extLst>
      <p:ext uri="{BB962C8B-B14F-4D97-AF65-F5344CB8AC3E}">
        <p14:creationId xmlns:p14="http://schemas.microsoft.com/office/powerpoint/2010/main" val="427930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274940" y="2658533"/>
            <a:ext cx="3615690" cy="576262"/>
          </a:xfrm>
        </p:spPr>
        <p:txBody>
          <a:bodyPr anchor="b">
            <a:noAutofit/>
          </a:bodyPr>
          <a:lstStyle>
            <a:lvl1pPr marL="0" indent="0">
              <a:buNone/>
              <a:defRPr sz="2400" b="0">
                <a:solidFill>
                  <a:schemeClr val="accent1"/>
                </a:solidFill>
              </a:defRPr>
            </a:lvl1pPr>
            <a:lvl2pPr marL="457225" indent="0">
              <a:buNone/>
              <a:defRPr sz="2000" b="1"/>
            </a:lvl2pPr>
            <a:lvl3pPr marL="914449" indent="0">
              <a:buNone/>
              <a:defRPr sz="1800" b="1"/>
            </a:lvl3pPr>
            <a:lvl4pPr marL="1371673" indent="0">
              <a:buNone/>
              <a:defRPr sz="1600" b="1"/>
            </a:lvl4pPr>
            <a:lvl5pPr marL="1828899" indent="0">
              <a:buNone/>
              <a:defRPr sz="1600" b="1"/>
            </a:lvl5pPr>
            <a:lvl6pPr marL="2286122" indent="0">
              <a:buNone/>
              <a:defRPr sz="1600" b="1"/>
            </a:lvl6pPr>
            <a:lvl7pPr marL="2743348" indent="0">
              <a:buNone/>
              <a:defRPr sz="1600" b="1"/>
            </a:lvl7pPr>
            <a:lvl8pPr marL="3200572" indent="0">
              <a:buNone/>
              <a:defRPr sz="1600" b="1"/>
            </a:lvl8pPr>
            <a:lvl9pPr marL="3657795"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274940" y="3243263"/>
            <a:ext cx="3615690" cy="2706624"/>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28651" y="2658533"/>
            <a:ext cx="3615690" cy="576262"/>
          </a:xfrm>
        </p:spPr>
        <p:txBody>
          <a:bodyPr anchor="b">
            <a:noAutofit/>
          </a:bodyPr>
          <a:lstStyle>
            <a:lvl1pPr marL="0" indent="0">
              <a:buNone/>
              <a:defRPr sz="2400" b="0">
                <a:solidFill>
                  <a:schemeClr val="accent1"/>
                </a:solidFill>
              </a:defRPr>
            </a:lvl1pPr>
            <a:lvl2pPr marL="457225" indent="0">
              <a:buNone/>
              <a:defRPr sz="2000" b="1"/>
            </a:lvl2pPr>
            <a:lvl3pPr marL="914449" indent="0">
              <a:buNone/>
              <a:defRPr sz="1800" b="1"/>
            </a:lvl3pPr>
            <a:lvl4pPr marL="1371673" indent="0">
              <a:buNone/>
              <a:defRPr sz="1600" b="1"/>
            </a:lvl4pPr>
            <a:lvl5pPr marL="1828899" indent="0">
              <a:buNone/>
              <a:defRPr sz="1600" b="1"/>
            </a:lvl5pPr>
            <a:lvl6pPr marL="2286122" indent="0">
              <a:buNone/>
              <a:defRPr sz="1600" b="1"/>
            </a:lvl6pPr>
            <a:lvl7pPr marL="2743348" indent="0">
              <a:buNone/>
              <a:defRPr sz="1600" b="1"/>
            </a:lvl7pPr>
            <a:lvl8pPr marL="3200572" indent="0">
              <a:buNone/>
              <a:defRPr sz="1600" b="1"/>
            </a:lvl8pPr>
            <a:lvl9pPr marL="3657795"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28651" y="3243263"/>
            <a:ext cx="3615690" cy="2706624"/>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pPr rtl="0"/>
            <a:fld id="{21C1ADCD-EE64-40BC-8E67-DA1AFCC01D00}" type="datetime1">
              <a:rPr lang="el-GR" noProof="0" smtClean="0"/>
              <a:t>7/7/2025</a:t>
            </a:fld>
            <a:endParaRPr lang="el-GR" noProof="0"/>
          </a:p>
        </p:txBody>
      </p:sp>
      <p:sp>
        <p:nvSpPr>
          <p:cNvPr id="8" name="Footer Placeholder 7"/>
          <p:cNvSpPr>
            <a:spLocks noGrp="1"/>
          </p:cNvSpPr>
          <p:nvPr>
            <p:ph type="ftr" sz="quarter" idx="11"/>
          </p:nvPr>
        </p:nvSpPr>
        <p:spPr/>
        <p:txBody>
          <a:bodyPr/>
          <a:lstStyle/>
          <a:p>
            <a:pPr rtl="0"/>
            <a:endParaRPr lang="el-GR" noProof="0"/>
          </a:p>
        </p:txBody>
      </p:sp>
      <p:sp>
        <p:nvSpPr>
          <p:cNvPr id="9" name="Slide Number Placeholder 8"/>
          <p:cNvSpPr>
            <a:spLocks noGrp="1"/>
          </p:cNvSpPr>
          <p:nvPr>
            <p:ph type="sldNum" sz="quarter" idx="12"/>
          </p:nvPr>
        </p:nvSpPr>
        <p:spPr/>
        <p:txBody>
          <a:bodyPr/>
          <a:lstStyle/>
          <a:p>
            <a:pPr rtl="0"/>
            <a:fld id="{0FF54DE5-C571-48E8-A5BC-B369434E2F44}" type="slidenum">
              <a:rPr lang="el-GR" noProof="0" smtClean="0"/>
              <a:t>‹Nº›</a:t>
            </a:fld>
            <a:endParaRPr lang="el-GR" noProof="0"/>
          </a:p>
        </p:txBody>
      </p:sp>
      <p:cxnSp>
        <p:nvCxnSpPr>
          <p:cNvPr id="41" name="Straight Connector 40"/>
          <p:cNvCxnSpPr/>
          <p:nvPr/>
        </p:nvCxnSpPr>
        <p:spPr>
          <a:xfrm>
            <a:off x="1385005" y="2354670"/>
            <a:ext cx="7145162"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33563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1274939" y="915343"/>
            <a:ext cx="7365296" cy="1303867"/>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pPr rtl="0"/>
            <a:fld id="{7BCCDE3C-5F14-466A-8000-46CF1EC1725B}" type="datetime1">
              <a:rPr lang="el-GR" noProof="0" smtClean="0"/>
              <a:t>7/7/2025</a:t>
            </a:fld>
            <a:endParaRPr lang="el-GR" noProof="0"/>
          </a:p>
        </p:txBody>
      </p:sp>
      <p:sp>
        <p:nvSpPr>
          <p:cNvPr id="4" name="Footer Placeholder 3"/>
          <p:cNvSpPr>
            <a:spLocks noGrp="1"/>
          </p:cNvSpPr>
          <p:nvPr>
            <p:ph type="ftr" sz="quarter" idx="11"/>
          </p:nvPr>
        </p:nvSpPr>
        <p:spPr/>
        <p:txBody>
          <a:bodyPr/>
          <a:lstStyle/>
          <a:p>
            <a:pPr rtl="0"/>
            <a:endParaRPr lang="el-GR" noProof="0"/>
          </a:p>
        </p:txBody>
      </p:sp>
      <p:sp>
        <p:nvSpPr>
          <p:cNvPr id="5" name="Slide Number Placeholder 4"/>
          <p:cNvSpPr>
            <a:spLocks noGrp="1"/>
          </p:cNvSpPr>
          <p:nvPr>
            <p:ph type="sldNum" sz="quarter" idx="12"/>
          </p:nvPr>
        </p:nvSpPr>
        <p:spPr/>
        <p:txBody>
          <a:bodyPr/>
          <a:lstStyle/>
          <a:p>
            <a:pPr rtl="0"/>
            <a:fld id="{0FF54DE5-C571-48E8-A5BC-B369434E2F44}" type="slidenum">
              <a:rPr lang="el-GR" noProof="0" smtClean="0"/>
              <a:t>‹Nº›</a:t>
            </a:fld>
            <a:endParaRPr lang="el-GR" noProof="0"/>
          </a:p>
        </p:txBody>
      </p:sp>
      <p:cxnSp>
        <p:nvCxnSpPr>
          <p:cNvPr id="14" name="Straight Connector 13"/>
          <p:cNvCxnSpPr/>
          <p:nvPr/>
        </p:nvCxnSpPr>
        <p:spPr>
          <a:xfrm>
            <a:off x="1385005" y="2354670"/>
            <a:ext cx="7145162"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35235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C321633C-D973-4C50-8695-EB74D10D33B8}" type="datetime1">
              <a:rPr lang="el-GR" noProof="0" smtClean="0"/>
              <a:t>7/7/2025</a:t>
            </a:fld>
            <a:endParaRPr lang="el-GR" noProof="0"/>
          </a:p>
        </p:txBody>
      </p:sp>
      <p:sp>
        <p:nvSpPr>
          <p:cNvPr id="3" name="Footer Placeholder 2"/>
          <p:cNvSpPr>
            <a:spLocks noGrp="1"/>
          </p:cNvSpPr>
          <p:nvPr>
            <p:ph type="ftr" sz="quarter" idx="11"/>
          </p:nvPr>
        </p:nvSpPr>
        <p:spPr/>
        <p:txBody>
          <a:bodyPr/>
          <a:lstStyle/>
          <a:p>
            <a:pPr rtl="0"/>
            <a:endParaRPr lang="el-GR" noProof="0"/>
          </a:p>
        </p:txBody>
      </p:sp>
      <p:sp>
        <p:nvSpPr>
          <p:cNvPr id="4" name="Slide Number Placeholder 3"/>
          <p:cNvSpPr>
            <a:spLocks noGrp="1"/>
          </p:cNvSpPr>
          <p:nvPr>
            <p:ph type="sldNum" sz="quarter" idx="12"/>
          </p:nvPr>
        </p:nvSpPr>
        <p:spPr/>
        <p:txBody>
          <a:bodyPr/>
          <a:lstStyle/>
          <a:p>
            <a:pPr rtl="0"/>
            <a:fld id="{0FF54DE5-C571-48E8-A5BC-B369434E2F44}" type="slidenum">
              <a:rPr lang="el-GR" noProof="0" smtClean="0"/>
              <a:t>‹Nº›</a:t>
            </a:fld>
            <a:endParaRPr lang="el-GR" noProof="0"/>
          </a:p>
        </p:txBody>
      </p:sp>
    </p:spTree>
    <p:extLst>
      <p:ext uri="{BB962C8B-B14F-4D97-AF65-F5344CB8AC3E}">
        <p14:creationId xmlns:p14="http://schemas.microsoft.com/office/powerpoint/2010/main" val="1372763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274937" y="1388535"/>
            <a:ext cx="2748198" cy="1371600"/>
          </a:xfrm>
        </p:spPr>
        <p:txBody>
          <a:bodyPr anchor="b">
            <a:normAutofit/>
          </a:bodyPr>
          <a:lstStyle>
            <a:lvl1pPr algn="ctr">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463403" y="982136"/>
            <a:ext cx="4176834" cy="4893735"/>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274937" y="3031065"/>
            <a:ext cx="2748198" cy="2438404"/>
          </a:xfrm>
        </p:spPr>
        <p:txBody>
          <a:bodyPr anchor="t">
            <a:normAutofit/>
          </a:bodyPr>
          <a:lstStyle>
            <a:lvl1pPr marL="0" indent="0" algn="ctr">
              <a:buNone/>
              <a:defRPr sz="1600"/>
            </a:lvl1pPr>
            <a:lvl2pPr marL="457225" indent="0">
              <a:buNone/>
              <a:defRPr sz="1200"/>
            </a:lvl2pPr>
            <a:lvl3pPr marL="914449" indent="0">
              <a:buNone/>
              <a:defRPr sz="1000"/>
            </a:lvl3pPr>
            <a:lvl4pPr marL="1371673" indent="0">
              <a:buNone/>
              <a:defRPr sz="900"/>
            </a:lvl4pPr>
            <a:lvl5pPr marL="1828899" indent="0">
              <a:buNone/>
              <a:defRPr sz="900"/>
            </a:lvl5pPr>
            <a:lvl6pPr marL="2286122" indent="0">
              <a:buNone/>
              <a:defRPr sz="900"/>
            </a:lvl6pPr>
            <a:lvl7pPr marL="2743348" indent="0">
              <a:buNone/>
              <a:defRPr sz="900"/>
            </a:lvl7pPr>
            <a:lvl8pPr marL="3200572" indent="0">
              <a:buNone/>
              <a:defRPr sz="900"/>
            </a:lvl8pPr>
            <a:lvl9pPr marL="3657795"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rtl="0"/>
            <a:fld id="{8BBF2226-2A65-442C-BAE4-87DB80553FEB}" type="datetime1">
              <a:rPr lang="el-GR" noProof="0" smtClean="0"/>
              <a:t>7/7/2025</a:t>
            </a:fld>
            <a:endParaRPr lang="el-GR" noProof="0"/>
          </a:p>
        </p:txBody>
      </p:sp>
      <p:sp>
        <p:nvSpPr>
          <p:cNvPr id="6" name="Footer Placeholder 5"/>
          <p:cNvSpPr>
            <a:spLocks noGrp="1"/>
          </p:cNvSpPr>
          <p:nvPr>
            <p:ph type="ftr" sz="quarter" idx="11"/>
          </p:nvPr>
        </p:nvSpPr>
        <p:spPr/>
        <p:txBody>
          <a:bodyPr/>
          <a:lstStyle/>
          <a:p>
            <a:pPr rtl="0"/>
            <a:endParaRPr lang="el-GR" noProof="0"/>
          </a:p>
        </p:txBody>
      </p:sp>
      <p:sp>
        <p:nvSpPr>
          <p:cNvPr id="7" name="Slide Number Placeholder 6"/>
          <p:cNvSpPr>
            <a:spLocks noGrp="1"/>
          </p:cNvSpPr>
          <p:nvPr>
            <p:ph type="sldNum" sz="quarter" idx="12"/>
          </p:nvPr>
        </p:nvSpPr>
        <p:spPr/>
        <p:txBody>
          <a:bodyPr/>
          <a:lstStyle/>
          <a:p>
            <a:pPr rtl="0"/>
            <a:fld id="{0FF54DE5-C571-48E8-A5BC-B369434E2F44}" type="slidenum">
              <a:rPr lang="el-GR" noProof="0" smtClean="0"/>
              <a:t>‹Nº›</a:t>
            </a:fld>
            <a:endParaRPr lang="el-GR" noProof="0"/>
          </a:p>
        </p:txBody>
      </p:sp>
      <p:cxnSp>
        <p:nvCxnSpPr>
          <p:cNvPr id="16" name="Straight Connector 15"/>
          <p:cNvCxnSpPr/>
          <p:nvPr/>
        </p:nvCxnSpPr>
        <p:spPr>
          <a:xfrm>
            <a:off x="1385005" y="2912533"/>
            <a:ext cx="2528060"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69078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274938" y="1883832"/>
            <a:ext cx="3934886" cy="1371600"/>
          </a:xfrm>
        </p:spPr>
        <p:txBody>
          <a:bodyPr anchor="b">
            <a:normAutofit/>
          </a:bodyPr>
          <a:lstStyle>
            <a:lvl1pPr algn="ctr">
              <a:defRPr sz="2400" b="0"/>
            </a:lvl1pPr>
          </a:lstStyle>
          <a:p>
            <a:r>
              <a:rPr lang="el-GR"/>
              <a:t>Κάντε κλικ για να επεξεργαστείτε τον τίτλο υποδείγματος</a:t>
            </a:r>
            <a:endParaRPr lang="en-US" dirty="0"/>
          </a:p>
        </p:txBody>
      </p:sp>
      <p:sp>
        <p:nvSpPr>
          <p:cNvPr id="17" name="Picture Placeholder 2"/>
          <p:cNvSpPr>
            <a:spLocks noGrp="1" noChangeAspect="1"/>
          </p:cNvSpPr>
          <p:nvPr>
            <p:ph type="pic" idx="1"/>
          </p:nvPr>
        </p:nvSpPr>
        <p:spPr>
          <a:xfrm>
            <a:off x="5614995" y="1032933"/>
            <a:ext cx="3173585"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25" indent="0">
              <a:buNone/>
              <a:defRPr sz="1600"/>
            </a:lvl2pPr>
            <a:lvl3pPr marL="914449" indent="0">
              <a:buNone/>
              <a:defRPr sz="1600"/>
            </a:lvl3pPr>
            <a:lvl4pPr marL="1371673" indent="0">
              <a:buNone/>
              <a:defRPr sz="1600"/>
            </a:lvl4pPr>
            <a:lvl5pPr marL="1828899" indent="0">
              <a:buNone/>
              <a:defRPr sz="1600"/>
            </a:lvl5pPr>
            <a:lvl6pPr marL="2286122" indent="0">
              <a:buNone/>
              <a:defRPr sz="1600"/>
            </a:lvl6pPr>
            <a:lvl7pPr marL="2743348" indent="0">
              <a:buNone/>
              <a:defRPr sz="1600"/>
            </a:lvl7pPr>
            <a:lvl8pPr marL="3200572" indent="0">
              <a:buNone/>
              <a:defRPr sz="1600"/>
            </a:lvl8pPr>
            <a:lvl9pPr marL="3657795"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274938" y="3255432"/>
            <a:ext cx="3934884" cy="1828800"/>
          </a:xfrm>
        </p:spPr>
        <p:txBody>
          <a:bodyPr anchor="t">
            <a:normAutofit/>
          </a:bodyPr>
          <a:lstStyle>
            <a:lvl1pPr marL="0" indent="0" algn="ctr">
              <a:buNone/>
              <a:defRPr sz="1600"/>
            </a:lvl1pPr>
            <a:lvl2pPr marL="457225" indent="0">
              <a:buNone/>
              <a:defRPr sz="1200"/>
            </a:lvl2pPr>
            <a:lvl3pPr marL="914449" indent="0">
              <a:buNone/>
              <a:defRPr sz="1000"/>
            </a:lvl3pPr>
            <a:lvl4pPr marL="1371673" indent="0">
              <a:buNone/>
              <a:defRPr sz="900"/>
            </a:lvl4pPr>
            <a:lvl5pPr marL="1828899" indent="0">
              <a:buNone/>
              <a:defRPr sz="900"/>
            </a:lvl5pPr>
            <a:lvl6pPr marL="2286122" indent="0">
              <a:buNone/>
              <a:defRPr sz="900"/>
            </a:lvl6pPr>
            <a:lvl7pPr marL="2743348" indent="0">
              <a:buNone/>
              <a:defRPr sz="900"/>
            </a:lvl7pPr>
            <a:lvl8pPr marL="3200572" indent="0">
              <a:buNone/>
              <a:defRPr sz="900"/>
            </a:lvl8pPr>
            <a:lvl9pPr marL="3657795"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rtl="0"/>
            <a:fld id="{677E190C-BB8B-4DE6-B690-65D3458A2B62}" type="datetime1">
              <a:rPr lang="el-GR" noProof="0" smtClean="0"/>
              <a:t>7/7/2025</a:t>
            </a:fld>
            <a:endParaRPr lang="el-GR" noProof="0"/>
          </a:p>
        </p:txBody>
      </p:sp>
      <p:sp>
        <p:nvSpPr>
          <p:cNvPr id="6" name="Footer Placeholder 5"/>
          <p:cNvSpPr>
            <a:spLocks noGrp="1"/>
          </p:cNvSpPr>
          <p:nvPr>
            <p:ph type="ftr" sz="quarter" idx="11"/>
          </p:nvPr>
        </p:nvSpPr>
        <p:spPr/>
        <p:txBody>
          <a:bodyPr/>
          <a:lstStyle/>
          <a:p>
            <a:pPr rtl="0"/>
            <a:endParaRPr lang="el-GR" noProof="0"/>
          </a:p>
        </p:txBody>
      </p:sp>
      <p:sp>
        <p:nvSpPr>
          <p:cNvPr id="7" name="Slide Number Placeholder 6"/>
          <p:cNvSpPr>
            <a:spLocks noGrp="1"/>
          </p:cNvSpPr>
          <p:nvPr>
            <p:ph type="sldNum" sz="quarter" idx="12"/>
          </p:nvPr>
        </p:nvSpPr>
        <p:spPr/>
        <p:txBody>
          <a:bodyPr/>
          <a:lstStyle/>
          <a:p>
            <a:pPr rtl="0"/>
            <a:fld id="{0FF54DE5-C571-48E8-A5BC-B369434E2F44}" type="slidenum">
              <a:rPr lang="el-GR" noProof="0" smtClean="0"/>
              <a:t>‹Nº›</a:t>
            </a:fld>
            <a:endParaRPr lang="el-GR" noProof="0"/>
          </a:p>
        </p:txBody>
      </p:sp>
    </p:spTree>
    <p:extLst>
      <p:ext uri="{BB962C8B-B14F-4D97-AF65-F5344CB8AC3E}">
        <p14:creationId xmlns:p14="http://schemas.microsoft.com/office/powerpoint/2010/main" val="69707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2" y="0"/>
            <a:ext cx="9915173" cy="6858000"/>
            <a:chOff x="0" y="0"/>
            <a:chExt cx="9152467" cy="6858000"/>
          </a:xfrm>
        </p:grpSpPr>
        <p:pic>
          <p:nvPicPr>
            <p:cNvPr id="8" name="Picture 7" descr="SD-PanelContent.png"/>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1">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1">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274938" y="915343"/>
            <a:ext cx="7365295" cy="1303867"/>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274939" y="2490141"/>
            <a:ext cx="7365297" cy="3444997"/>
          </a:xfrm>
          <a:prstGeom prst="rect">
            <a:avLst/>
          </a:prstGeom>
        </p:spPr>
        <p:txBody>
          <a:bodyPr vert="horz" lIns="91440" tIns="45720" rIns="91440" bIns="45720" rtlCol="0"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6886394" y="5960533"/>
            <a:ext cx="124397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BFDAE49-20C6-453F-A134-0E58B87FC731}" type="datetime1">
              <a:rPr lang="el-GR" noProof="0" smtClean="0"/>
              <a:t>7/7/2025</a:t>
            </a:fld>
            <a:endParaRPr lang="el-GR" noProof="0"/>
          </a:p>
        </p:txBody>
      </p:sp>
      <p:sp>
        <p:nvSpPr>
          <p:cNvPr id="5" name="Footer Placeholder 4"/>
          <p:cNvSpPr>
            <a:spLocks noGrp="1"/>
          </p:cNvSpPr>
          <p:nvPr>
            <p:ph type="ftr" sz="quarter" idx="3"/>
          </p:nvPr>
        </p:nvSpPr>
        <p:spPr>
          <a:xfrm>
            <a:off x="1274938" y="5960533"/>
            <a:ext cx="5530056"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l-GR" noProof="0"/>
          </a:p>
        </p:txBody>
      </p:sp>
      <p:sp>
        <p:nvSpPr>
          <p:cNvPr id="6" name="Slide Number Placeholder 5"/>
          <p:cNvSpPr>
            <a:spLocks noGrp="1"/>
          </p:cNvSpPr>
          <p:nvPr>
            <p:ph type="sldNum" sz="quarter" idx="4"/>
          </p:nvPr>
        </p:nvSpPr>
        <p:spPr>
          <a:xfrm>
            <a:off x="8211768" y="5960533"/>
            <a:ext cx="428469"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FF54DE5-C571-48E8-A5BC-B369434E2F44}" type="slidenum">
              <a:rPr lang="el-GR" noProof="0" smtClean="0"/>
              <a:pPr/>
              <a:t>‹Nº›</a:t>
            </a:fld>
            <a:endParaRPr lang="el-GR" noProof="0"/>
          </a:p>
        </p:txBody>
      </p:sp>
    </p:spTree>
    <p:extLst>
      <p:ext uri="{BB962C8B-B14F-4D97-AF65-F5344CB8AC3E}">
        <p14:creationId xmlns:p14="http://schemas.microsoft.com/office/powerpoint/2010/main" val="1887173804"/>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 id="2147483895" r:id="rId13"/>
    <p:sldLayoutId id="2147483896" r:id="rId14"/>
    <p:sldLayoutId id="2147483897" r:id="rId15"/>
    <p:sldLayoutId id="2147483898" r:id="rId16"/>
    <p:sldLayoutId id="2147483899" r:id="rId17"/>
    <p:sldLayoutId id="2147483900" r:id="rId1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ctr" defTabSz="457225"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65" indent="-285765" algn="l" defTabSz="457225"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91" indent="-285765" algn="l" defTabSz="457225"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214" indent="-285765" algn="l" defTabSz="457225"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133" indent="-171459" algn="l" defTabSz="457225"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357" indent="-171459" algn="l" defTabSz="457225"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735" indent="-228612" algn="l" defTabSz="457225"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958" indent="-228612" algn="l" defTabSz="457225"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184" indent="-228612" algn="l" defTabSz="457225"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409" indent="-228612" algn="l" defTabSz="457225"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25" rtl="0" eaLnBrk="1" latinLnBrk="0" hangingPunct="1">
        <a:defRPr sz="1800" kern="1200">
          <a:solidFill>
            <a:schemeClr val="tx1"/>
          </a:solidFill>
          <a:latin typeface="+mn-lt"/>
          <a:ea typeface="+mn-ea"/>
          <a:cs typeface="+mn-cs"/>
        </a:defRPr>
      </a:lvl1pPr>
      <a:lvl2pPr marL="457225" algn="l" defTabSz="457225" rtl="0" eaLnBrk="1" latinLnBrk="0" hangingPunct="1">
        <a:defRPr sz="1800" kern="1200">
          <a:solidFill>
            <a:schemeClr val="tx1"/>
          </a:solidFill>
          <a:latin typeface="+mn-lt"/>
          <a:ea typeface="+mn-ea"/>
          <a:cs typeface="+mn-cs"/>
        </a:defRPr>
      </a:lvl2pPr>
      <a:lvl3pPr marL="914449" algn="l" defTabSz="457225" rtl="0" eaLnBrk="1" latinLnBrk="0" hangingPunct="1">
        <a:defRPr sz="1800" kern="1200">
          <a:solidFill>
            <a:schemeClr val="tx1"/>
          </a:solidFill>
          <a:latin typeface="+mn-lt"/>
          <a:ea typeface="+mn-ea"/>
          <a:cs typeface="+mn-cs"/>
        </a:defRPr>
      </a:lvl3pPr>
      <a:lvl4pPr marL="1371673" algn="l" defTabSz="457225" rtl="0" eaLnBrk="1" latinLnBrk="0" hangingPunct="1">
        <a:defRPr sz="1800" kern="1200">
          <a:solidFill>
            <a:schemeClr val="tx1"/>
          </a:solidFill>
          <a:latin typeface="+mn-lt"/>
          <a:ea typeface="+mn-ea"/>
          <a:cs typeface="+mn-cs"/>
        </a:defRPr>
      </a:lvl4pPr>
      <a:lvl5pPr marL="1828899" algn="l" defTabSz="457225" rtl="0" eaLnBrk="1" latinLnBrk="0" hangingPunct="1">
        <a:defRPr sz="1800" kern="1200">
          <a:solidFill>
            <a:schemeClr val="tx1"/>
          </a:solidFill>
          <a:latin typeface="+mn-lt"/>
          <a:ea typeface="+mn-ea"/>
          <a:cs typeface="+mn-cs"/>
        </a:defRPr>
      </a:lvl5pPr>
      <a:lvl6pPr marL="2286122" algn="l" defTabSz="457225" rtl="0" eaLnBrk="1" latinLnBrk="0" hangingPunct="1">
        <a:defRPr sz="1800" kern="1200">
          <a:solidFill>
            <a:schemeClr val="tx1"/>
          </a:solidFill>
          <a:latin typeface="+mn-lt"/>
          <a:ea typeface="+mn-ea"/>
          <a:cs typeface="+mn-cs"/>
        </a:defRPr>
      </a:lvl6pPr>
      <a:lvl7pPr marL="2743348" algn="l" defTabSz="457225" rtl="0" eaLnBrk="1" latinLnBrk="0" hangingPunct="1">
        <a:defRPr sz="1800" kern="1200">
          <a:solidFill>
            <a:schemeClr val="tx1"/>
          </a:solidFill>
          <a:latin typeface="+mn-lt"/>
          <a:ea typeface="+mn-ea"/>
          <a:cs typeface="+mn-cs"/>
        </a:defRPr>
      </a:lvl7pPr>
      <a:lvl8pPr marL="3200572" algn="l" defTabSz="457225" rtl="0" eaLnBrk="1" latinLnBrk="0" hangingPunct="1">
        <a:defRPr sz="1800" kern="1200">
          <a:solidFill>
            <a:schemeClr val="tx1"/>
          </a:solidFill>
          <a:latin typeface="+mn-lt"/>
          <a:ea typeface="+mn-ea"/>
          <a:cs typeface="+mn-cs"/>
        </a:defRPr>
      </a:lvl8pPr>
      <a:lvl9pPr marL="3657795" algn="l" defTabSz="457225"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72D9EF1-0674-5B3A-67D7-034F1D0142B5}"/>
              </a:ext>
            </a:extLst>
          </p:cNvPr>
          <p:cNvSpPr txBox="1"/>
          <p:nvPr/>
        </p:nvSpPr>
        <p:spPr>
          <a:xfrm>
            <a:off x="0" y="-114460"/>
            <a:ext cx="9879107" cy="553998"/>
          </a:xfrm>
          <a:prstGeom prst="rect">
            <a:avLst/>
          </a:prstGeom>
          <a:noFill/>
        </p:spPr>
        <p:txBody>
          <a:bodyPr wrap="square" rtlCol="0">
            <a:spAutoFit/>
          </a:bodyPr>
          <a:lstStyle/>
          <a:p>
            <a:r>
              <a:rPr lang="en-US" sz="3000" b="1" i="1" dirty="0">
                <a:solidFill>
                  <a:srgbClr val="00B050"/>
                </a:solidFill>
                <a:latin typeface="Gabriola" panose="04040605051002020D02" pitchFamily="82" charset="0"/>
              </a:rPr>
              <a:t>Uses of Artificial Intelligence (A</a:t>
            </a:r>
            <a:r>
              <a:rPr lang="el-GR" sz="3000" b="1" i="1" dirty="0">
                <a:solidFill>
                  <a:srgbClr val="00B050"/>
                </a:solidFill>
                <a:latin typeface="Gabriola" panose="04040605051002020D02" pitchFamily="82" charset="0"/>
              </a:rPr>
              <a:t>.</a:t>
            </a:r>
            <a:r>
              <a:rPr lang="en-US" sz="3000" b="1" i="1" dirty="0">
                <a:solidFill>
                  <a:srgbClr val="00B050"/>
                </a:solidFill>
                <a:latin typeface="Gabriola" panose="04040605051002020D02" pitchFamily="82" charset="0"/>
              </a:rPr>
              <a:t>I</a:t>
            </a:r>
            <a:r>
              <a:rPr lang="el-GR" sz="3000" b="1" i="1" dirty="0">
                <a:solidFill>
                  <a:srgbClr val="00B050"/>
                </a:solidFill>
                <a:latin typeface="Gabriola" panose="04040605051002020D02" pitchFamily="82" charset="0"/>
              </a:rPr>
              <a:t>.</a:t>
            </a:r>
            <a:r>
              <a:rPr lang="en-US" sz="3000" b="1" i="1" dirty="0">
                <a:solidFill>
                  <a:srgbClr val="00B050"/>
                </a:solidFill>
                <a:latin typeface="Gabriola" panose="04040605051002020D02" pitchFamily="82" charset="0"/>
              </a:rPr>
              <a:t>) in Greek Secondary Education</a:t>
            </a:r>
            <a:r>
              <a:rPr lang="el-GR" sz="3000" b="1" i="1" dirty="0">
                <a:solidFill>
                  <a:srgbClr val="00B050"/>
                </a:solidFill>
                <a:latin typeface="Gabriola" panose="04040605051002020D02" pitchFamily="82" charset="0"/>
              </a:rPr>
              <a:t> </a:t>
            </a:r>
            <a:r>
              <a:rPr lang="en-US" sz="3000" b="1" i="1" dirty="0">
                <a:solidFill>
                  <a:srgbClr val="00B050"/>
                </a:solidFill>
                <a:latin typeface="Gabriola" panose="04040605051002020D02" pitchFamily="82" charset="0"/>
              </a:rPr>
              <a:t>and Realistic Risks</a:t>
            </a:r>
            <a:endParaRPr lang="el-GR" sz="3000" b="1" i="1" dirty="0">
              <a:solidFill>
                <a:srgbClr val="00B050"/>
              </a:solidFill>
              <a:latin typeface="Gabriola" panose="04040605051002020D02" pitchFamily="82" charset="0"/>
            </a:endParaRPr>
          </a:p>
        </p:txBody>
      </p:sp>
      <p:sp>
        <p:nvSpPr>
          <p:cNvPr id="8" name="TextBox 7">
            <a:extLst>
              <a:ext uri="{FF2B5EF4-FFF2-40B4-BE49-F238E27FC236}">
                <a16:creationId xmlns:a16="http://schemas.microsoft.com/office/drawing/2014/main" id="{5002F6C4-0932-7EFC-9702-9E64C1AC7E34}"/>
              </a:ext>
            </a:extLst>
          </p:cNvPr>
          <p:cNvSpPr txBox="1"/>
          <p:nvPr/>
        </p:nvSpPr>
        <p:spPr>
          <a:xfrm>
            <a:off x="54346" y="406627"/>
            <a:ext cx="4078941" cy="738664"/>
          </a:xfrm>
          <a:prstGeom prst="rect">
            <a:avLst/>
          </a:prstGeom>
          <a:noFill/>
        </p:spPr>
        <p:txBody>
          <a:bodyPr wrap="square" rtlCol="0">
            <a:spAutoFit/>
          </a:bodyPr>
          <a:lstStyle/>
          <a:p>
            <a:r>
              <a:rPr lang="en-US" sz="2100" b="1" dirty="0">
                <a:solidFill>
                  <a:srgbClr val="0070C0"/>
                </a:solidFill>
                <a:latin typeface="Gabriola" panose="04040605051002020D02" pitchFamily="82" charset="0"/>
              </a:rPr>
              <a:t>Gerasimos Skaras</a:t>
            </a:r>
          </a:p>
          <a:p>
            <a:r>
              <a:rPr lang="en-US" sz="2100" b="1" dirty="0">
                <a:solidFill>
                  <a:srgbClr val="0070C0"/>
                </a:solidFill>
                <a:latin typeface="Gabriola" panose="04040605051002020D02" pitchFamily="82" charset="0"/>
              </a:rPr>
              <a:t>PhD candidate at the University of Alicante</a:t>
            </a:r>
            <a:endParaRPr lang="el-GR" sz="2100" b="1" dirty="0">
              <a:solidFill>
                <a:srgbClr val="0070C0"/>
              </a:solidFill>
              <a:latin typeface="Gabriola" panose="04040605051002020D02" pitchFamily="82" charset="0"/>
            </a:endParaRPr>
          </a:p>
        </p:txBody>
      </p:sp>
      <p:sp>
        <p:nvSpPr>
          <p:cNvPr id="9" name="TextBox 8">
            <a:extLst>
              <a:ext uri="{FF2B5EF4-FFF2-40B4-BE49-F238E27FC236}">
                <a16:creationId xmlns:a16="http://schemas.microsoft.com/office/drawing/2014/main" id="{2A109571-74F0-877B-9DC3-DFBC84C71031}"/>
              </a:ext>
            </a:extLst>
          </p:cNvPr>
          <p:cNvSpPr txBox="1"/>
          <p:nvPr/>
        </p:nvSpPr>
        <p:spPr>
          <a:xfrm>
            <a:off x="-2" y="1163163"/>
            <a:ext cx="2303931" cy="2600712"/>
          </a:xfrm>
          <a:prstGeom prst="rect">
            <a:avLst/>
          </a:prstGeom>
          <a:noFill/>
        </p:spPr>
        <p:txBody>
          <a:bodyPr wrap="square" rtlCol="0">
            <a:spAutoFit/>
          </a:bodyPr>
          <a:lstStyle/>
          <a:p>
            <a:r>
              <a:rPr lang="en-US" sz="2300" b="1" i="1" u="sng" dirty="0">
                <a:solidFill>
                  <a:srgbClr val="002060"/>
                </a:solidFill>
                <a:latin typeface="Gabriola" panose="04040605051002020D02" pitchFamily="82" charset="0"/>
              </a:rPr>
              <a:t>Introduction</a:t>
            </a:r>
          </a:p>
          <a:p>
            <a:r>
              <a:rPr lang="el-GR" sz="2000" dirty="0">
                <a:latin typeface="Gabriola" panose="04040605051002020D02" pitchFamily="82" charset="0"/>
              </a:rPr>
              <a:t>Τ</a:t>
            </a:r>
            <a:r>
              <a:rPr lang="en-US" sz="2000" dirty="0">
                <a:latin typeface="Gabriola" panose="04040605051002020D02" pitchFamily="82" charset="0"/>
              </a:rPr>
              <a:t>he presentation demonstrates how specific applications of </a:t>
            </a:r>
            <a:r>
              <a:rPr lang="el-GR" sz="2000" dirty="0">
                <a:latin typeface="Gabriola" panose="04040605051002020D02" pitchFamily="82" charset="0"/>
              </a:rPr>
              <a:t>Α</a:t>
            </a:r>
            <a:r>
              <a:rPr lang="en-US" sz="2000" dirty="0">
                <a:latin typeface="Gabriola" panose="04040605051002020D02" pitchFamily="82" charset="0"/>
              </a:rPr>
              <a:t>rtificial </a:t>
            </a:r>
            <a:r>
              <a:rPr lang="el-GR" sz="2000" dirty="0">
                <a:latin typeface="Gabriola" panose="04040605051002020D02" pitchFamily="82" charset="0"/>
              </a:rPr>
              <a:t>Ι</a:t>
            </a:r>
            <a:r>
              <a:rPr lang="en-US" sz="2000" dirty="0">
                <a:latin typeface="Gabriola" panose="04040605051002020D02" pitchFamily="82" charset="0"/>
              </a:rPr>
              <a:t>ntelligence</a:t>
            </a:r>
            <a:r>
              <a:rPr lang="el-GR" sz="2000" dirty="0">
                <a:latin typeface="Gabriola" panose="04040605051002020D02" pitchFamily="82" charset="0"/>
              </a:rPr>
              <a:t> (Α.Ι.)</a:t>
            </a:r>
            <a:r>
              <a:rPr lang="en-US" sz="2000" dirty="0">
                <a:latin typeface="Gabriola" panose="04040605051002020D02" pitchFamily="82" charset="0"/>
              </a:rPr>
              <a:t> can help Secondary Education in Greece and what could be the risks of these uses.</a:t>
            </a:r>
          </a:p>
        </p:txBody>
      </p:sp>
      <p:sp>
        <p:nvSpPr>
          <p:cNvPr id="12" name="TextBox 11">
            <a:extLst>
              <a:ext uri="{FF2B5EF4-FFF2-40B4-BE49-F238E27FC236}">
                <a16:creationId xmlns:a16="http://schemas.microsoft.com/office/drawing/2014/main" id="{82F62F78-6048-8BBA-8795-17C85D129F78}"/>
              </a:ext>
            </a:extLst>
          </p:cNvPr>
          <p:cNvSpPr txBox="1"/>
          <p:nvPr/>
        </p:nvSpPr>
        <p:spPr>
          <a:xfrm>
            <a:off x="20167" y="3815472"/>
            <a:ext cx="2133602" cy="2908489"/>
          </a:xfrm>
          <a:prstGeom prst="rect">
            <a:avLst/>
          </a:prstGeom>
          <a:noFill/>
        </p:spPr>
        <p:txBody>
          <a:bodyPr wrap="square" rtlCol="0">
            <a:spAutoFit/>
          </a:bodyPr>
          <a:lstStyle/>
          <a:p>
            <a:r>
              <a:rPr lang="en-US" sz="2300" b="1" i="1" u="sng" dirty="0">
                <a:solidFill>
                  <a:srgbClr val="002060"/>
                </a:solidFill>
                <a:latin typeface="Gabriola" panose="04040605051002020D02" pitchFamily="82" charset="0"/>
              </a:rPr>
              <a:t>Research Problem</a:t>
            </a:r>
          </a:p>
          <a:p>
            <a:r>
              <a:rPr lang="en-US" sz="2000" dirty="0">
                <a:latin typeface="Gabriola" panose="04040605051002020D02" pitchFamily="82" charset="0"/>
              </a:rPr>
              <a:t>The basic question of this study is “How could AI raise the level of</a:t>
            </a:r>
            <a:r>
              <a:rPr lang="el-GR" sz="2000" dirty="0">
                <a:latin typeface="Gabriola" panose="04040605051002020D02" pitchFamily="82" charset="0"/>
              </a:rPr>
              <a:t> </a:t>
            </a:r>
            <a:r>
              <a:rPr lang="en-US" sz="2000" dirty="0">
                <a:latin typeface="Gabriola" panose="04040605051002020D02" pitchFamily="82" charset="0"/>
              </a:rPr>
              <a:t>Greek Secondary</a:t>
            </a:r>
            <a:r>
              <a:rPr lang="el-GR" sz="2000" dirty="0">
                <a:latin typeface="Gabriola" panose="04040605051002020D02" pitchFamily="82" charset="0"/>
              </a:rPr>
              <a:t>Ε</a:t>
            </a:r>
            <a:r>
              <a:rPr lang="en-US" sz="2000" dirty="0">
                <a:latin typeface="Gabriola" panose="04040605051002020D02" pitchFamily="82" charset="0"/>
              </a:rPr>
              <a:t>ducation?”</a:t>
            </a:r>
            <a:r>
              <a:rPr lang="el-GR" sz="2000" dirty="0">
                <a:latin typeface="Gabriola" panose="04040605051002020D02" pitchFamily="82" charset="0"/>
              </a:rPr>
              <a:t> </a:t>
            </a:r>
            <a:r>
              <a:rPr lang="en-US" sz="2000" dirty="0">
                <a:latin typeface="Gabriola" panose="04040605051002020D02" pitchFamily="82" charset="0"/>
              </a:rPr>
              <a:t>and the subsequent question: “are there any risks?"</a:t>
            </a:r>
            <a:endParaRPr lang="el-GR" sz="2000" dirty="0">
              <a:latin typeface="Gabriola" panose="04040605051002020D02" pitchFamily="82" charset="0"/>
            </a:endParaRPr>
          </a:p>
        </p:txBody>
      </p:sp>
      <p:sp>
        <p:nvSpPr>
          <p:cNvPr id="4" name="TextBox 3">
            <a:extLst>
              <a:ext uri="{FF2B5EF4-FFF2-40B4-BE49-F238E27FC236}">
                <a16:creationId xmlns:a16="http://schemas.microsoft.com/office/drawing/2014/main" id="{75EE1535-B4FD-5757-A009-617063EBA87E}"/>
              </a:ext>
            </a:extLst>
          </p:cNvPr>
          <p:cNvSpPr txBox="1"/>
          <p:nvPr/>
        </p:nvSpPr>
        <p:spPr>
          <a:xfrm>
            <a:off x="2221005" y="1145291"/>
            <a:ext cx="2689413" cy="3031599"/>
          </a:xfrm>
          <a:prstGeom prst="rect">
            <a:avLst/>
          </a:prstGeom>
          <a:noFill/>
        </p:spPr>
        <p:txBody>
          <a:bodyPr wrap="square" rtlCol="0">
            <a:spAutoFit/>
          </a:bodyPr>
          <a:lstStyle/>
          <a:p>
            <a:r>
              <a:rPr lang="en-US" sz="2300" b="1" i="1" u="sng" dirty="0">
                <a:solidFill>
                  <a:srgbClr val="002060"/>
                </a:solidFill>
                <a:latin typeface="Gabriola" panose="04040605051002020D02" pitchFamily="82" charset="0"/>
              </a:rPr>
              <a:t>Areas of Research</a:t>
            </a:r>
            <a:endParaRPr lang="el-GR" sz="2300" b="1" i="1" u="sng" dirty="0">
              <a:solidFill>
                <a:srgbClr val="002060"/>
              </a:solidFill>
              <a:latin typeface="Gabriola" panose="04040605051002020D02" pitchFamily="82" charset="0"/>
            </a:endParaRPr>
          </a:p>
          <a:p>
            <a:r>
              <a:rPr lang="en-US" sz="2100" dirty="0">
                <a:latin typeface="Gabriola" panose="04040605051002020D02" pitchFamily="82" charset="0"/>
              </a:rPr>
              <a:t>The research focuses on diverse areas of interest:</a:t>
            </a:r>
            <a:r>
              <a:rPr lang="el-GR" sz="2100" dirty="0">
                <a:latin typeface="Gabriola" panose="04040605051002020D02" pitchFamily="82" charset="0"/>
              </a:rPr>
              <a:t> </a:t>
            </a:r>
            <a:r>
              <a:rPr lang="en-US" sz="2100" dirty="0">
                <a:latin typeface="Gabriola" panose="04040605051002020D02" pitchFamily="82" charset="0"/>
              </a:rPr>
              <a:t>teachers, students, school and society. </a:t>
            </a:r>
          </a:p>
          <a:p>
            <a:r>
              <a:rPr lang="en-US" sz="2100" dirty="0">
                <a:latin typeface="Gabriola" panose="04040605051002020D02" pitchFamily="82" charset="0"/>
              </a:rPr>
              <a:t>These areas of investigation improves the educational process, but at the same time creates some ethical issues</a:t>
            </a:r>
            <a:r>
              <a:rPr lang="el-GR" sz="2100" dirty="0">
                <a:latin typeface="Gabriola" panose="04040605051002020D02" pitchFamily="82" charset="0"/>
              </a:rPr>
              <a:t>.</a:t>
            </a:r>
          </a:p>
        </p:txBody>
      </p:sp>
      <p:sp>
        <p:nvSpPr>
          <p:cNvPr id="6" name="TextBox 5">
            <a:extLst>
              <a:ext uri="{FF2B5EF4-FFF2-40B4-BE49-F238E27FC236}">
                <a16:creationId xmlns:a16="http://schemas.microsoft.com/office/drawing/2014/main" id="{428F29D7-D816-D93B-051E-EBB67B426003}"/>
              </a:ext>
            </a:extLst>
          </p:cNvPr>
          <p:cNvSpPr txBox="1"/>
          <p:nvPr/>
        </p:nvSpPr>
        <p:spPr>
          <a:xfrm>
            <a:off x="2221005" y="4087454"/>
            <a:ext cx="2608730" cy="2662267"/>
          </a:xfrm>
          <a:prstGeom prst="rect">
            <a:avLst/>
          </a:prstGeom>
          <a:noFill/>
        </p:spPr>
        <p:txBody>
          <a:bodyPr wrap="square" rtlCol="0">
            <a:spAutoFit/>
          </a:bodyPr>
          <a:lstStyle/>
          <a:p>
            <a:r>
              <a:rPr lang="en-US" sz="2300" b="1" i="1" u="sng" dirty="0">
                <a:solidFill>
                  <a:srgbClr val="002060"/>
                </a:solidFill>
                <a:latin typeface="Gabriola" panose="04040605051002020D02" pitchFamily="82" charset="0"/>
              </a:rPr>
              <a:t>Research Methodology</a:t>
            </a:r>
          </a:p>
          <a:p>
            <a:r>
              <a:rPr lang="en-US" sz="1800" dirty="0">
                <a:latin typeface="Gabriola" panose="04040605051002020D02" pitchFamily="82" charset="0"/>
              </a:rPr>
              <a:t>This presentation uses qualitative research methods such as surveys, interviews and case studies.</a:t>
            </a:r>
            <a:endParaRPr lang="el-GR" sz="1800" dirty="0">
              <a:latin typeface="Gabriola" panose="04040605051002020D02" pitchFamily="82" charset="0"/>
            </a:endParaRPr>
          </a:p>
          <a:p>
            <a:r>
              <a:rPr lang="en-US" sz="1800" dirty="0">
                <a:latin typeface="Gabriola" panose="04040605051002020D02" pitchFamily="82" charset="0"/>
              </a:rPr>
              <a:t>Data has been collected from various educational environments in order to understand the impact of AI on education and the problems it poses.</a:t>
            </a:r>
            <a:endParaRPr lang="el-GR" sz="1800" dirty="0">
              <a:latin typeface="Gabriola" panose="04040605051002020D02" pitchFamily="82" charset="0"/>
            </a:endParaRPr>
          </a:p>
        </p:txBody>
      </p:sp>
      <p:sp>
        <p:nvSpPr>
          <p:cNvPr id="7" name="TextBox 6">
            <a:extLst>
              <a:ext uri="{FF2B5EF4-FFF2-40B4-BE49-F238E27FC236}">
                <a16:creationId xmlns:a16="http://schemas.microsoft.com/office/drawing/2014/main" id="{8D9DBBB0-3C0B-13E6-C294-8322775CE7E7}"/>
              </a:ext>
            </a:extLst>
          </p:cNvPr>
          <p:cNvSpPr txBox="1"/>
          <p:nvPr/>
        </p:nvSpPr>
        <p:spPr>
          <a:xfrm>
            <a:off x="4829735" y="1153937"/>
            <a:ext cx="2047313" cy="2292935"/>
          </a:xfrm>
          <a:prstGeom prst="rect">
            <a:avLst/>
          </a:prstGeom>
          <a:noFill/>
        </p:spPr>
        <p:txBody>
          <a:bodyPr wrap="square" rtlCol="0">
            <a:spAutoFit/>
          </a:bodyPr>
          <a:lstStyle/>
          <a:p>
            <a:r>
              <a:rPr lang="en-US" sz="2300" b="1" i="1" u="sng" dirty="0">
                <a:solidFill>
                  <a:srgbClr val="002060"/>
                </a:solidFill>
                <a:latin typeface="Gabriola" panose="04040605051002020D02" pitchFamily="82" charset="0"/>
              </a:rPr>
              <a:t>Results</a:t>
            </a:r>
          </a:p>
          <a:p>
            <a:r>
              <a:rPr lang="en-US" sz="2000" dirty="0">
                <a:latin typeface="Gabriola" panose="04040605051002020D02" pitchFamily="82" charset="0"/>
              </a:rPr>
              <a:t>A.I. empowers personalized learning, social interaction, self-understanding and the ethical constraints that accompany it.</a:t>
            </a:r>
            <a:endParaRPr lang="el-GR" sz="2000" dirty="0">
              <a:latin typeface="Gabriola" panose="04040605051002020D02" pitchFamily="82" charset="0"/>
            </a:endParaRPr>
          </a:p>
        </p:txBody>
      </p:sp>
      <p:sp>
        <p:nvSpPr>
          <p:cNvPr id="10" name="TextBox 9">
            <a:extLst>
              <a:ext uri="{FF2B5EF4-FFF2-40B4-BE49-F238E27FC236}">
                <a16:creationId xmlns:a16="http://schemas.microsoft.com/office/drawing/2014/main" id="{C4282171-4649-C413-374B-8F9B33F38CB4}"/>
              </a:ext>
            </a:extLst>
          </p:cNvPr>
          <p:cNvSpPr txBox="1"/>
          <p:nvPr/>
        </p:nvSpPr>
        <p:spPr>
          <a:xfrm>
            <a:off x="4766984" y="3455518"/>
            <a:ext cx="2474261" cy="3216265"/>
          </a:xfrm>
          <a:prstGeom prst="rect">
            <a:avLst/>
          </a:prstGeom>
          <a:noFill/>
        </p:spPr>
        <p:txBody>
          <a:bodyPr wrap="square" rtlCol="0">
            <a:spAutoFit/>
          </a:bodyPr>
          <a:lstStyle/>
          <a:p>
            <a:r>
              <a:rPr lang="en-US" sz="2300" b="1" i="1" u="sng" dirty="0">
                <a:solidFill>
                  <a:srgbClr val="002060"/>
                </a:solidFill>
                <a:latin typeface="Gabriola" panose="04040605051002020D02" pitchFamily="82" charset="0"/>
              </a:rPr>
              <a:t>Conclusion</a:t>
            </a:r>
          </a:p>
          <a:p>
            <a:r>
              <a:rPr lang="en-US" sz="2000" dirty="0">
                <a:latin typeface="Gabriola" panose="04040605051002020D02" pitchFamily="82" charset="0"/>
              </a:rPr>
              <a:t>The study demonstrates the significant contribution of AI to the educational process. It also reveals the ethical barriers that arise when using it in the educational process, but also in society in general, which are very, very important.</a:t>
            </a:r>
            <a:endParaRPr lang="el-GR" sz="2000" dirty="0">
              <a:latin typeface="Gabriola" panose="04040605051002020D02" pitchFamily="82" charset="0"/>
            </a:endParaRPr>
          </a:p>
        </p:txBody>
      </p:sp>
      <p:sp>
        <p:nvSpPr>
          <p:cNvPr id="11" name="TextBox 10">
            <a:extLst>
              <a:ext uri="{FF2B5EF4-FFF2-40B4-BE49-F238E27FC236}">
                <a16:creationId xmlns:a16="http://schemas.microsoft.com/office/drawing/2014/main" id="{13EB1358-AF83-3EE8-7240-0E2D0C537559}"/>
              </a:ext>
            </a:extLst>
          </p:cNvPr>
          <p:cNvSpPr txBox="1"/>
          <p:nvPr/>
        </p:nvSpPr>
        <p:spPr>
          <a:xfrm>
            <a:off x="7131425" y="711456"/>
            <a:ext cx="2814916" cy="7402026"/>
          </a:xfrm>
          <a:prstGeom prst="rect">
            <a:avLst/>
          </a:prstGeom>
          <a:noFill/>
        </p:spPr>
        <p:txBody>
          <a:bodyPr wrap="square" rtlCol="0">
            <a:spAutoFit/>
          </a:bodyPr>
          <a:lstStyle/>
          <a:p>
            <a:r>
              <a:rPr lang="en-US" sz="2300" b="1" i="1" u="sng" dirty="0">
                <a:solidFill>
                  <a:srgbClr val="002060"/>
                </a:solidFill>
                <a:latin typeface="Gabriola" panose="04040605051002020D02" pitchFamily="82" charset="0"/>
              </a:rPr>
              <a:t>Bibliography </a:t>
            </a:r>
          </a:p>
          <a:p>
            <a:r>
              <a:rPr lang="en-US" sz="1200" b="0" i="0" dirty="0">
                <a:solidFill>
                  <a:srgbClr val="181817"/>
                </a:solidFill>
                <a:effectLst/>
                <a:latin typeface="Gabriola" panose="04040605051002020D02" pitchFamily="82" charset="0"/>
              </a:rPr>
              <a:t>Cave, S., &amp; Cammers-Goodwin, S. (2023). Intelligence and the future of artificial intelligence. In A. Morgan (Ed.), </a:t>
            </a:r>
            <a:r>
              <a:rPr lang="en-US" sz="1200" b="0" i="1" dirty="0">
                <a:solidFill>
                  <a:srgbClr val="181817"/>
                </a:solidFill>
                <a:effectLst/>
                <a:latin typeface="Gabriola" panose="04040605051002020D02" pitchFamily="82" charset="0"/>
              </a:rPr>
              <a:t>What Matters Most: Conversations on the Art of Living</a:t>
            </a:r>
            <a:r>
              <a:rPr lang="en-US" sz="1200" b="0" i="0" dirty="0">
                <a:solidFill>
                  <a:srgbClr val="181817"/>
                </a:solidFill>
                <a:effectLst/>
                <a:latin typeface="Gabriola" panose="04040605051002020D02" pitchFamily="82" charset="0"/>
              </a:rPr>
              <a:t> (pp. 153–162). Chapter, Agenda Publishing.</a:t>
            </a:r>
          </a:p>
          <a:p>
            <a:endParaRPr lang="en-US" sz="1200" dirty="0">
              <a:solidFill>
                <a:srgbClr val="181817"/>
              </a:solidFill>
              <a:latin typeface="Gabriola" panose="04040605051002020D02" pitchFamily="82" charset="0"/>
            </a:endParaRPr>
          </a:p>
          <a:p>
            <a:r>
              <a:rPr lang="en-US" sz="1200" b="0" i="0" dirty="0">
                <a:solidFill>
                  <a:srgbClr val="181817"/>
                </a:solidFill>
                <a:effectLst/>
                <a:latin typeface="Gabriola" panose="04040605051002020D02" pitchFamily="82" charset="0"/>
              </a:rPr>
              <a:t>Hickey, R. (2023). Artificial Intelligence. In </a:t>
            </a:r>
            <a:r>
              <a:rPr lang="en-US" sz="1200" b="0" i="1" dirty="0">
                <a:solidFill>
                  <a:srgbClr val="181817"/>
                </a:solidFill>
                <a:effectLst/>
                <a:latin typeface="Gabriola" panose="04040605051002020D02" pitchFamily="82" charset="0"/>
              </a:rPr>
              <a:t>Life and Language Beyond Earth</a:t>
            </a:r>
            <a:r>
              <a:rPr lang="en-US" sz="1200" b="0" i="0" dirty="0">
                <a:solidFill>
                  <a:srgbClr val="181817"/>
                </a:solidFill>
                <a:effectLst/>
                <a:latin typeface="Gabriola" panose="04040605051002020D02" pitchFamily="82" charset="0"/>
              </a:rPr>
              <a:t> (pp. 316–326). chapter, Cambridge: Cambridge University Press.</a:t>
            </a:r>
          </a:p>
          <a:p>
            <a:endParaRPr lang="en-US" sz="1200" dirty="0">
              <a:solidFill>
                <a:srgbClr val="181817"/>
              </a:solidFill>
              <a:latin typeface="Gabriola" panose="04040605051002020D02" pitchFamily="82" charset="0"/>
            </a:endParaRPr>
          </a:p>
          <a:p>
            <a:r>
              <a:rPr lang="en-US" sz="1200" b="0" i="0" dirty="0">
                <a:solidFill>
                  <a:srgbClr val="181817"/>
                </a:solidFill>
                <a:effectLst/>
                <a:latin typeface="Gabriola" panose="04040605051002020D02" pitchFamily="82" charset="0"/>
              </a:rPr>
              <a:t>Noble, R., &amp; Noble, D. (2023). In </a:t>
            </a:r>
            <a:r>
              <a:rPr lang="en-US" sz="1200" b="0" i="1" dirty="0">
                <a:solidFill>
                  <a:srgbClr val="181817"/>
                </a:solidFill>
                <a:effectLst/>
                <a:latin typeface="Gabriola" panose="04040605051002020D02" pitchFamily="82" charset="0"/>
              </a:rPr>
              <a:t>Understanding Living Systems</a:t>
            </a:r>
            <a:r>
              <a:rPr lang="en-US" sz="1200" b="0" i="0" dirty="0">
                <a:solidFill>
                  <a:srgbClr val="181817"/>
                </a:solidFill>
                <a:effectLst/>
                <a:latin typeface="Gabriola" panose="04040605051002020D02" pitchFamily="82" charset="0"/>
              </a:rPr>
              <a:t> (pp. </a:t>
            </a:r>
            <a:r>
              <a:rPr lang="en-US" sz="1200" b="0" i="0" dirty="0" err="1">
                <a:solidFill>
                  <a:srgbClr val="181817"/>
                </a:solidFill>
                <a:effectLst/>
                <a:latin typeface="Gabriola" panose="04040605051002020D02" pitchFamily="82" charset="0"/>
              </a:rPr>
              <a:t>i</a:t>
            </a:r>
            <a:r>
              <a:rPr lang="en-US" sz="1200" b="0" i="0" dirty="0">
                <a:solidFill>
                  <a:srgbClr val="181817"/>
                </a:solidFill>
                <a:effectLst/>
                <a:latin typeface="Gabriola" panose="04040605051002020D02" pitchFamily="82" charset="0"/>
              </a:rPr>
              <a:t>–ii). half-title-page, Cambridge: Cambridge University Press.</a:t>
            </a:r>
          </a:p>
          <a:p>
            <a:endParaRPr lang="en-US" sz="1200" dirty="0">
              <a:solidFill>
                <a:srgbClr val="181817"/>
              </a:solidFill>
              <a:latin typeface="Gabriola" panose="04040605051002020D02" pitchFamily="82" charset="0"/>
            </a:endParaRPr>
          </a:p>
          <a:p>
            <a:r>
              <a:rPr lang="en-US" sz="1200" b="0" i="0" dirty="0">
                <a:solidFill>
                  <a:srgbClr val="181817"/>
                </a:solidFill>
                <a:effectLst/>
                <a:latin typeface="Gabriola" panose="04040605051002020D02" pitchFamily="82" charset="0"/>
              </a:rPr>
              <a:t>Pamuk, Z. (2023). Artificial Intelligence and the Problem of Judgment. </a:t>
            </a:r>
            <a:r>
              <a:rPr lang="en-US" sz="1200" b="0" i="1" dirty="0">
                <a:solidFill>
                  <a:srgbClr val="181817"/>
                </a:solidFill>
                <a:effectLst/>
                <a:latin typeface="Gabriola" panose="04040605051002020D02" pitchFamily="82" charset="0"/>
              </a:rPr>
              <a:t>Ethics &amp; International Affairs</a:t>
            </a:r>
            <a:r>
              <a:rPr lang="en-US" sz="1200" b="0" i="0" dirty="0">
                <a:solidFill>
                  <a:srgbClr val="181817"/>
                </a:solidFill>
                <a:effectLst/>
                <a:latin typeface="Gabriola" panose="04040605051002020D02" pitchFamily="82" charset="0"/>
              </a:rPr>
              <a:t>, </a:t>
            </a:r>
            <a:r>
              <a:rPr lang="en-US" sz="1200" b="0" i="1" dirty="0">
                <a:solidFill>
                  <a:srgbClr val="181817"/>
                </a:solidFill>
                <a:effectLst/>
                <a:latin typeface="Gabriola" panose="04040605051002020D02" pitchFamily="82" charset="0"/>
              </a:rPr>
              <a:t>37</a:t>
            </a:r>
            <a:r>
              <a:rPr lang="en-US" sz="1200" b="0" i="0" dirty="0">
                <a:solidFill>
                  <a:srgbClr val="181817"/>
                </a:solidFill>
                <a:effectLst/>
                <a:latin typeface="Gabriola" panose="04040605051002020D02" pitchFamily="82" charset="0"/>
              </a:rPr>
              <a:t>(2), 232–243. doi:10.1017/S089267942300014X</a:t>
            </a:r>
          </a:p>
          <a:p>
            <a:endParaRPr lang="en-US" sz="1200" dirty="0">
              <a:solidFill>
                <a:srgbClr val="181817"/>
              </a:solidFill>
              <a:latin typeface="Gabriola" panose="04040605051002020D02" pitchFamily="82" charset="0"/>
            </a:endParaRPr>
          </a:p>
          <a:p>
            <a:r>
              <a:rPr lang="en-US" sz="1200" dirty="0">
                <a:latin typeface="Gabriola" panose="04040605051002020D02" pitchFamily="82" charset="0"/>
              </a:rPr>
              <a:t>Poole, D.L., &amp; Mackworth, A.K. (2023a). Artificial Intelligence and Agents. In</a:t>
            </a:r>
            <a:r>
              <a:rPr lang="en-US" sz="1200" i="1" dirty="0">
                <a:latin typeface="Gabriola" panose="04040605051002020D02" pitchFamily="82" charset="0"/>
              </a:rPr>
              <a:t> Artificial Intelligence: Foundations of Computational Agents</a:t>
            </a:r>
            <a:r>
              <a:rPr lang="en-US" sz="1200" dirty="0">
                <a:latin typeface="Gabriola" panose="04040605051002020D02" pitchFamily="82" charset="0"/>
              </a:rPr>
              <a:t> (pp. 3-50). chapter, Cambridge: Cambridge University Press</a:t>
            </a:r>
          </a:p>
          <a:p>
            <a:endParaRPr lang="en-US" sz="1200" dirty="0">
              <a:solidFill>
                <a:srgbClr val="181817"/>
              </a:solidFill>
              <a:latin typeface="Gabriola" panose="04040605051002020D02" pitchFamily="82" charset="0"/>
            </a:endParaRPr>
          </a:p>
          <a:p>
            <a:r>
              <a:rPr lang="en-US" sz="1200" b="0" i="0" dirty="0">
                <a:solidFill>
                  <a:srgbClr val="181817"/>
                </a:solidFill>
                <a:effectLst/>
                <a:latin typeface="Gabriola" panose="04040605051002020D02" pitchFamily="82" charset="0"/>
              </a:rPr>
              <a:t>Reveron, D. S., &amp; Savage, J. E. (2023). </a:t>
            </a:r>
            <a:r>
              <a:rPr lang="en-US" sz="1200" dirty="0">
                <a:solidFill>
                  <a:srgbClr val="181817"/>
                </a:solidFill>
                <a:latin typeface="Gabriola" panose="04040605051002020D02" pitchFamily="82" charset="0"/>
              </a:rPr>
              <a:t>Artificial Intelligence and Ethics</a:t>
            </a:r>
            <a:r>
              <a:rPr lang="en-US" sz="1200" b="0" i="0" dirty="0">
                <a:solidFill>
                  <a:srgbClr val="181817"/>
                </a:solidFill>
                <a:effectLst/>
                <a:latin typeface="Gabriola" panose="04040605051002020D02" pitchFamily="82" charset="0"/>
              </a:rPr>
              <a:t>. In </a:t>
            </a:r>
            <a:r>
              <a:rPr lang="en-US" sz="1200" b="0" i="1" dirty="0">
                <a:solidFill>
                  <a:srgbClr val="181817"/>
                </a:solidFill>
                <a:effectLst/>
                <a:latin typeface="Gabriola" panose="04040605051002020D02" pitchFamily="82" charset="0"/>
              </a:rPr>
              <a:t>Security in the Cyber Age: An Introduction to Policy and Technology</a:t>
            </a:r>
            <a:r>
              <a:rPr lang="en-US" sz="1200" b="0" i="0" dirty="0">
                <a:solidFill>
                  <a:srgbClr val="181817"/>
                </a:solidFill>
                <a:effectLst/>
                <a:latin typeface="Gabriola" panose="04040605051002020D02" pitchFamily="82" charset="0"/>
              </a:rPr>
              <a:t> (pp. </a:t>
            </a:r>
            <a:r>
              <a:rPr lang="en-US" sz="1200" dirty="0">
                <a:solidFill>
                  <a:srgbClr val="181817"/>
                </a:solidFill>
                <a:latin typeface="Gabriola" panose="04040605051002020D02" pitchFamily="82" charset="0"/>
              </a:rPr>
              <a:t>253-294</a:t>
            </a:r>
            <a:r>
              <a:rPr lang="en-US" sz="1200" b="0" i="0" dirty="0">
                <a:solidFill>
                  <a:srgbClr val="181817"/>
                </a:solidFill>
                <a:effectLst/>
                <a:latin typeface="Gabriola" panose="04040605051002020D02" pitchFamily="82" charset="0"/>
              </a:rPr>
              <a:t>). </a:t>
            </a:r>
            <a:r>
              <a:rPr lang="en-US" sz="1200" dirty="0">
                <a:solidFill>
                  <a:srgbClr val="181817"/>
                </a:solidFill>
                <a:latin typeface="Gabriola" panose="04040605051002020D02" pitchFamily="82" charset="0"/>
              </a:rPr>
              <a:t>chapter</a:t>
            </a:r>
            <a:r>
              <a:rPr lang="en-US" sz="1200" b="0" i="0" dirty="0">
                <a:solidFill>
                  <a:srgbClr val="181817"/>
                </a:solidFill>
                <a:effectLst/>
                <a:latin typeface="Gabriola" panose="04040605051002020D02" pitchFamily="82" charset="0"/>
              </a:rPr>
              <a:t>, Cambridge: Cambridge University Press.</a:t>
            </a:r>
          </a:p>
          <a:p>
            <a:endParaRPr lang="en-US" sz="1200" dirty="0">
              <a:solidFill>
                <a:srgbClr val="181817"/>
              </a:solidFill>
              <a:latin typeface="Gabriola" panose="04040605051002020D02" pitchFamily="82" charset="0"/>
            </a:endParaRPr>
          </a:p>
          <a:p>
            <a:r>
              <a:rPr lang="en-US" sz="1200" dirty="0">
                <a:latin typeface="Gabriola" panose="04040605051002020D02" pitchFamily="82" charset="0"/>
              </a:rPr>
              <a:t>Susi, M. (2024). </a:t>
            </a:r>
            <a:r>
              <a:rPr lang="en-US" sz="1200" i="1" dirty="0">
                <a:latin typeface="Gabriola" panose="04040605051002020D02" pitchFamily="82" charset="0"/>
              </a:rPr>
              <a:t>The non-coherence theory of digital human rights</a:t>
            </a:r>
            <a:r>
              <a:rPr lang="en-US" sz="1200" dirty="0">
                <a:latin typeface="Gabriola" panose="04040605051002020D02" pitchFamily="82" charset="0"/>
              </a:rPr>
              <a:t>. Cambridge University Press.</a:t>
            </a:r>
          </a:p>
          <a:p>
            <a:endParaRPr lang="en-US" sz="1200" dirty="0">
              <a:latin typeface="Gabriola" panose="04040605051002020D02" pitchFamily="82" charset="0"/>
            </a:endParaRPr>
          </a:p>
          <a:p>
            <a:endParaRPr lang="en-US" sz="1000" b="0" i="0" dirty="0">
              <a:solidFill>
                <a:srgbClr val="181817"/>
              </a:solidFill>
              <a:effectLst/>
              <a:latin typeface="Noto Sans" panose="020B0502040504020204" pitchFamily="34" charset="0"/>
            </a:endParaRPr>
          </a:p>
          <a:p>
            <a:endParaRPr lang="en-US" sz="1000" dirty="0">
              <a:solidFill>
                <a:srgbClr val="181817"/>
              </a:solidFill>
              <a:latin typeface="Noto Sans" panose="020B0502040504020204" pitchFamily="34" charset="0"/>
            </a:endParaRPr>
          </a:p>
          <a:p>
            <a:endParaRPr lang="en-US" sz="1000" b="0" i="0" dirty="0">
              <a:solidFill>
                <a:srgbClr val="181817"/>
              </a:solidFill>
              <a:effectLst/>
              <a:latin typeface="Noto Sans" panose="020B0502040504020204" pitchFamily="34" charset="0"/>
            </a:endParaRPr>
          </a:p>
          <a:p>
            <a:endParaRPr lang="en-US" sz="1000" dirty="0">
              <a:solidFill>
                <a:srgbClr val="181817"/>
              </a:solidFill>
              <a:latin typeface="Noto Sans" panose="020B0502040504020204" pitchFamily="34" charset="0"/>
            </a:endParaRPr>
          </a:p>
          <a:p>
            <a:endParaRPr lang="en-US" sz="1000" b="0" i="0" dirty="0">
              <a:solidFill>
                <a:srgbClr val="181817"/>
              </a:solidFill>
              <a:effectLst/>
              <a:latin typeface="Noto Sans" panose="020B0502040504020204" pitchFamily="34" charset="0"/>
            </a:endParaRPr>
          </a:p>
          <a:p>
            <a:endParaRPr lang="en-US" sz="1000" dirty="0">
              <a:solidFill>
                <a:srgbClr val="181817"/>
              </a:solidFill>
              <a:latin typeface="Noto Sans" panose="020B0502040504020204" pitchFamily="34" charset="0"/>
            </a:endParaRPr>
          </a:p>
          <a:p>
            <a:endParaRPr lang="en-US" sz="1000" dirty="0">
              <a:solidFill>
                <a:srgbClr val="181817"/>
              </a:solidFill>
              <a:latin typeface="Noto Sans" panose="020B0502040504020204" pitchFamily="34" charset="0"/>
            </a:endParaRPr>
          </a:p>
          <a:p>
            <a:endParaRPr lang="el-GR" sz="1000" dirty="0">
              <a:latin typeface="Gabriola" panose="04040605051002020D02" pitchFamily="82" charset="0"/>
            </a:endParaRPr>
          </a:p>
        </p:txBody>
      </p:sp>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Οργανικό">
  <a:themeElements>
    <a:clrScheme name="Οργανικό">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Οργανικό">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Οργανικό">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Θέμα του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CDDBB83-77C1-4099-A0AA-289882E745E2}">
  <ds:schemaRefs>
    <ds:schemaRef ds:uri="http://purl.org/dc/elements/1.1/"/>
    <ds:schemaRef ds:uri="http://schemas.microsoft.com/office/2006/metadata/properties"/>
    <ds:schemaRef ds:uri="4873beb7-5857-4685-be1f-d57550cc96cc"/>
    <ds:schemaRef ds:uri="http://schemas.openxmlformats.org/package/2006/metadata/core-properties"/>
    <ds:schemaRef ds:uri="http://purl.org/dc/term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61E720F-F05D-4536-9C34-0CFCED65D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Organic</Template>
  <TotalTime>396</TotalTime>
  <Words>524</Words>
  <Application>Microsoft Office PowerPoint</Application>
  <PresentationFormat>A4 (210 x 297 mm)</PresentationFormat>
  <Paragraphs>41</Paragraphs>
  <Slides>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Gabriola</vt:lpstr>
      <vt:lpstr>Garamond</vt:lpstr>
      <vt:lpstr>Noto Sans</vt:lpstr>
      <vt:lpstr>Οργανικό</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ΓΕΡΑΣΙΜΟΣ</dc:creator>
  <cp:lastModifiedBy>Ramón Ruiz</cp:lastModifiedBy>
  <cp:revision>29</cp:revision>
  <dcterms:created xsi:type="dcterms:W3CDTF">2025-05-24T23:58:07Z</dcterms:created>
  <dcterms:modified xsi:type="dcterms:W3CDTF">2025-07-07T16:21:17Z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